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252-A20D-4D73-8AA5-B7283302E5A5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F1E008-5425-4B34-80B2-CC40345F654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252-A20D-4D73-8AA5-B7283302E5A5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E008-5425-4B34-80B2-CC40345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252-A20D-4D73-8AA5-B7283302E5A5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E008-5425-4B34-80B2-CC40345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252-A20D-4D73-8AA5-B7283302E5A5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E008-5425-4B34-80B2-CC40345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252-A20D-4D73-8AA5-B7283302E5A5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E008-5425-4B34-80B2-CC40345F654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252-A20D-4D73-8AA5-B7283302E5A5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E008-5425-4B34-80B2-CC40345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252-A20D-4D73-8AA5-B7283302E5A5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E008-5425-4B34-80B2-CC40345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252-A20D-4D73-8AA5-B7283302E5A5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E008-5425-4B34-80B2-CC40345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252-A20D-4D73-8AA5-B7283302E5A5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E008-5425-4B34-80B2-CC40345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252-A20D-4D73-8AA5-B7283302E5A5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E008-5425-4B34-80B2-CC40345F65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252-A20D-4D73-8AA5-B7283302E5A5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E008-5425-4B34-80B2-CC40345F654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410252-A20D-4D73-8AA5-B7283302E5A5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3F1E008-5425-4B34-80B2-CC40345F654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2%D1%83%D0%B1%D0%B5%D1%80%D0%BA%D1%83%D0%BB%D1%91%D0%B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Тема: Духовная жизнь Серебряного века.</a:t>
            </a:r>
          </a:p>
          <a:p>
            <a:r>
              <a:rPr lang="ru-RU" dirty="0" smtClean="0"/>
              <a:t>Смирнова Полина 9 а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по истории </a:t>
            </a:r>
            <a:r>
              <a:rPr lang="ru-RU" dirty="0"/>
              <a:t>Р</a:t>
            </a:r>
            <a:r>
              <a:rPr lang="ru-RU" dirty="0" smtClean="0"/>
              <a:t>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9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Антон Павлович Чехов</a:t>
            </a:r>
            <a:br>
              <a:rPr lang="ru-RU" dirty="0" smtClean="0"/>
            </a:br>
            <a:r>
              <a:rPr lang="ru-RU" dirty="0" smtClean="0"/>
              <a:t>1860-1904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4042792" cy="51054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Выдающийся русский писатель, драматург, по профессии врач. </a:t>
            </a:r>
            <a:r>
              <a:rPr lang="ru-RU" sz="2000" dirty="0" smtClean="0"/>
              <a:t>Почётный академик императорской Академии по разряду изящной словесности. Является общепризнанным классиком мировой литературы. Его пьесы в особенности  «Вишнёвый сад», на протяжении ста лет ставятся во многих театрах мира. Один из самых известных мировых драматургов. 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032448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1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3538736" cy="5040560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/>
              <a:t>Антон Чехов появился на свет в Таганроге в январе 1860 года. Его отец был мелким бакалейщиком, который держал лавку колониальных товаров. У Антона было четыре брата и две сестры, одна из которых умерла в раннем возрасте. Мама Чехова была купеческой дочкой, тихой женщиной, живущей интересами семьи</a:t>
            </a:r>
            <a:r>
              <a:rPr lang="ru-RU" sz="2800" dirty="0"/>
              <a:t>.</a:t>
            </a:r>
          </a:p>
        </p:txBody>
      </p:sp>
      <p:pic>
        <p:nvPicPr>
          <p:cNvPr id="2050" name="Picture 2" descr="http://www.anton-chehov.info/assets/images/fotoalbom/chexov-semya/gr1_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6752"/>
            <a:ext cx="504056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84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Свои первые произведения писатель подписывал псевдонимом “Антоша </a:t>
            </a:r>
            <a:r>
              <a:rPr lang="ru-RU" sz="2800" dirty="0" err="1"/>
              <a:t>Чехонте</a:t>
            </a:r>
            <a:r>
              <a:rPr lang="ru-RU" sz="2800" dirty="0"/>
              <a:t>”.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008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85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Произведения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Три сестры                вишнёвый сад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01889"/>
            <a:ext cx="417646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01889"/>
            <a:ext cx="4464496" cy="411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917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2188840"/>
          </a:xfrm>
        </p:spPr>
        <p:txBody>
          <a:bodyPr>
            <a:noAutofit/>
          </a:bodyPr>
          <a:lstStyle/>
          <a:p>
            <a:r>
              <a:rPr lang="ru-RU" sz="1800" dirty="0"/>
              <a:t>В юности Чехов и думать не смел о том, чтобы посвятить жизнь литературной деятельности. Бедность и забота о родных заставили его избрать иное поприще – медицину, которая на то время приносила существенный доход и позволяла выбиться «в люди». Конечно, добиться такого положения было непросто. Но Чехов смог поступить и с успехом окончить медицинский факультет Московского университета.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38" y="188640"/>
            <a:ext cx="567642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24" y="3717032"/>
            <a:ext cx="6080787" cy="289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7078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смерть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/>
              <a:t>Долгое время считалось, что Чехов умер от </a:t>
            </a:r>
            <a:r>
              <a:rPr lang="ru-RU" sz="2400" u="sng" dirty="0" smtClean="0">
                <a:hlinkClick r:id="rId2" tooltip="Туберкулёз"/>
              </a:rPr>
              <a:t>туберкулёза</a:t>
            </a:r>
            <a:r>
              <a:rPr lang="ru-RU" sz="2400" dirty="0" smtClean="0"/>
              <a:t>. </a:t>
            </a:r>
            <a:r>
              <a:rPr lang="ru-RU" sz="2400" dirty="0"/>
              <a:t>Одни исследователи считали, что роковую роль в жизни писателя сыграло путешествие на Сахалин — была распутица, и ехать пришлось тысячи километров на лошадях, в сырой </a:t>
            </a:r>
            <a:r>
              <a:rPr lang="ru-RU" sz="2400" dirty="0" smtClean="0"/>
              <a:t>одежде </a:t>
            </a:r>
            <a:r>
              <a:rPr lang="ru-RU" sz="2400" dirty="0"/>
              <a:t>и насквозь промокших </a:t>
            </a:r>
            <a:r>
              <a:rPr lang="ru-RU" sz="2400" dirty="0" smtClean="0"/>
              <a:t>валенках. </a:t>
            </a:r>
            <a:r>
              <a:rPr lang="ru-RU" sz="2400" dirty="0"/>
              <a:t>Развязка наступила в ночь с 1 на 2 июля 1904 года. По свидетельству жены Ольги </a:t>
            </a:r>
            <a:r>
              <a:rPr lang="ru-RU" sz="2400" dirty="0" err="1"/>
              <a:t>Леонардовны</a:t>
            </a:r>
            <a:r>
              <a:rPr lang="ru-RU" sz="2400" dirty="0"/>
              <a:t>, в начале ночи Чехов проснулся и «первый раз в жизни сам попросил послать за доктором. После он велел дать шампанского. Антон Павлович сел и как-то значительно, громко сказал доктору по-немецки (он очень мало знал по-немецки): „</a:t>
            </a:r>
            <a:r>
              <a:rPr lang="ru-RU" sz="2400" dirty="0" err="1"/>
              <a:t>Ich</a:t>
            </a:r>
            <a:r>
              <a:rPr lang="ru-RU" sz="2400" dirty="0"/>
              <a:t> </a:t>
            </a:r>
            <a:r>
              <a:rPr lang="ru-RU" sz="2400" dirty="0" err="1"/>
              <a:t>sterbe</a:t>
            </a:r>
            <a:r>
              <a:rPr lang="ru-RU" sz="2400" dirty="0"/>
              <a:t>“. Потом повторил для студента или для меня по-русски: „Я умираю“. Потом взял бокал, повернул ко мне лицо, улыбнулся своей удивительной улыбкой, сказал: „Давно я не пил шампанского…“, спокойно выпил всё до дна, тихо лёг на левый бок и вскоре умолкнул навсегда».</a:t>
            </a:r>
          </a:p>
        </p:txBody>
      </p:sp>
    </p:spTree>
    <p:extLst>
      <p:ext uri="{BB962C8B-B14F-4D97-AF65-F5344CB8AC3E}">
        <p14:creationId xmlns:p14="http://schemas.microsoft.com/office/powerpoint/2010/main" val="60699581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Autofit/>
          </a:bodyPr>
          <a:lstStyle/>
          <a:p>
            <a:r>
              <a:rPr lang="ru-RU" sz="2000" b="1" dirty="0"/>
              <a:t>Погребён Антон Павлович Чехов</a:t>
            </a:r>
            <a:r>
              <a:rPr lang="ru-RU" sz="2000" dirty="0"/>
              <a:t> был рядом с могилой своего отца, за Успенской церковью. В 1933 году, когда кладбище на территории Новодевичьего монастыря упразднили, по просьбе Ольги </a:t>
            </a:r>
            <a:r>
              <a:rPr lang="ru-RU" sz="2000" dirty="0" err="1"/>
              <a:t>Книппер</a:t>
            </a:r>
            <a:r>
              <a:rPr lang="ru-RU" sz="2000" dirty="0"/>
              <a:t> Чехова перезахоронили за южной стеной монастыря. Туда же перенесли и </a:t>
            </a:r>
            <a:r>
              <a:rPr lang="ru-RU" sz="2000" b="1" dirty="0"/>
              <a:t>надгробный памятник</a:t>
            </a:r>
            <a:r>
              <a:rPr lang="ru-RU" sz="2000" dirty="0"/>
              <a:t>, выполненный в стиле модерн по проекту художника Л. М. </a:t>
            </a:r>
            <a:r>
              <a:rPr lang="ru-RU" sz="2000" dirty="0" err="1"/>
              <a:t>Браиловского</a:t>
            </a:r>
            <a:r>
              <a:rPr lang="ru-RU" sz="2000" dirty="0"/>
              <a:t>.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4314825" cy="617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55</TotalTime>
  <Words>216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Презентация по истории России</vt:lpstr>
      <vt:lpstr>Антон Павлович Чехов 1860-1904</vt:lpstr>
      <vt:lpstr>семья</vt:lpstr>
      <vt:lpstr>Свои первые произведения писатель подписывал псевдонимом “Антоша Чехонте”.</vt:lpstr>
      <vt:lpstr>Произведения </vt:lpstr>
      <vt:lpstr>Презентация PowerPoint</vt:lpstr>
      <vt:lpstr>смерть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юзер</cp:lastModifiedBy>
  <cp:revision>7</cp:revision>
  <dcterms:created xsi:type="dcterms:W3CDTF">2018-10-13T17:11:37Z</dcterms:created>
  <dcterms:modified xsi:type="dcterms:W3CDTF">2018-10-16T14:00:56Z</dcterms:modified>
</cp:coreProperties>
</file>