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AA0BA0-7694-4191-98CB-1887BC81DECB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C2DA01-7E74-4C0E-88DE-F00CFAAFF7C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Презентация по истории России на тему</a:t>
            </a:r>
            <a:r>
              <a:rPr lang="ru-RU" dirty="0" smtClean="0"/>
              <a:t>: «</a:t>
            </a:r>
            <a:r>
              <a:rPr lang="ru-RU" i="1" dirty="0" smtClean="0"/>
              <a:t>Духовная</a:t>
            </a:r>
            <a:r>
              <a:rPr lang="ru-RU" dirty="0" smtClean="0"/>
              <a:t> </a:t>
            </a:r>
            <a:r>
              <a:rPr lang="ru-RU" i="1" dirty="0" smtClean="0"/>
              <a:t>жизнь</a:t>
            </a:r>
            <a:r>
              <a:rPr lang="ru-RU" dirty="0" smtClean="0"/>
              <a:t> </a:t>
            </a:r>
            <a:r>
              <a:rPr lang="ru-RU" i="1" dirty="0" smtClean="0"/>
              <a:t>Серебряного века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88700" y="5706279"/>
            <a:ext cx="4712568" cy="2639145"/>
          </a:xfrm>
        </p:spPr>
        <p:txBody>
          <a:bodyPr/>
          <a:lstStyle/>
          <a:p>
            <a:r>
              <a:rPr lang="ru-RU" i="1" dirty="0" smtClean="0"/>
              <a:t>Куприянова Ксения 9«Б»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Ахматова Анна Андреевна</a:t>
            </a:r>
            <a:endParaRPr lang="ru-RU" i="1" dirty="0"/>
          </a:p>
        </p:txBody>
      </p:sp>
      <p:pic>
        <p:nvPicPr>
          <p:cNvPr id="5" name="Содержимое 4" descr="ахматов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204864"/>
            <a:ext cx="4038600" cy="345638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 flipH="1" flipV="1">
            <a:off x="10620670" y="6126163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6350496" cy="1412776"/>
          </a:xfrm>
        </p:spPr>
        <p:txBody>
          <a:bodyPr>
            <a:normAutofit/>
          </a:bodyPr>
          <a:lstStyle/>
          <a:p>
            <a:r>
              <a:rPr lang="ru-RU" sz="3600" i="1" u="sng" dirty="0" smtClean="0"/>
              <a:t>Акмеисты</a:t>
            </a:r>
            <a:endParaRPr lang="ru-RU" sz="3600" i="1" u="sng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5576" y="1988840"/>
            <a:ext cx="6638528" cy="2736304"/>
          </a:xfrm>
          <a:ln>
            <a:solidFill>
              <a:schemeClr val="bg1"/>
            </a:solidFill>
          </a:ln>
        </p:spPr>
        <p:txBody>
          <a:bodyPr>
            <a:normAutofit fontScale="92500"/>
          </a:bodyPr>
          <a:lstStyle/>
          <a:p>
            <a:r>
              <a:rPr lang="ru-RU" sz="2600" i="1" dirty="0" smtClean="0"/>
              <a:t>Акмеисты (от греч. </a:t>
            </a:r>
            <a:r>
              <a:rPr lang="ru-RU" sz="2600" i="1" dirty="0" err="1" smtClean="0"/>
              <a:t>акме-высшая</a:t>
            </a:r>
            <a:r>
              <a:rPr lang="ru-RU" sz="2600" i="1" dirty="0" smtClean="0"/>
              <a:t> степень чего-либо, цветущая сила), напротив, отстаивали </a:t>
            </a:r>
            <a:r>
              <a:rPr lang="ru-RU" sz="2600" i="1" dirty="0" err="1" smtClean="0"/>
              <a:t>самоценность</a:t>
            </a:r>
            <a:r>
              <a:rPr lang="ru-RU" sz="2600" i="1" dirty="0" smtClean="0"/>
              <a:t>  реальной жизни.</a:t>
            </a:r>
          </a:p>
          <a:p>
            <a:r>
              <a:rPr lang="ru-RU" sz="2600" i="1" dirty="0" smtClean="0"/>
              <a:t>Анну Ахматову отличали безупречный вкус, красота и </a:t>
            </a:r>
            <a:r>
              <a:rPr lang="ru-RU" sz="2600" i="1" dirty="0" err="1" smtClean="0"/>
              <a:t>отточенность</a:t>
            </a:r>
            <a:r>
              <a:rPr lang="ru-RU" sz="2600" i="1" dirty="0" smtClean="0"/>
              <a:t>  художественного слова, которые она считала главными в поэзии</a:t>
            </a:r>
            <a:r>
              <a:rPr lang="ru-RU" dirty="0" smtClean="0"/>
              <a:t>.</a:t>
            </a:r>
            <a:r>
              <a:rPr lang="ru-RU" i="1" dirty="0" smtClean="0"/>
              <a:t> 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-1980728" y="0"/>
            <a:ext cx="45719" cy="45719"/>
          </a:xfrm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872808" cy="432046"/>
          </a:xfrm>
        </p:spPr>
        <p:txBody>
          <a:bodyPr>
            <a:normAutofit/>
          </a:bodyPr>
          <a:lstStyle/>
          <a:p>
            <a:r>
              <a:rPr lang="ru-RU" i="1" u="sng" dirty="0" smtClean="0"/>
              <a:t>Литература</a:t>
            </a:r>
            <a:endParaRPr lang="ru-RU" i="1" u="sng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71600" y="764704"/>
            <a:ext cx="6785992" cy="1486768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Литература начала ХХ  века отмечена  многообразием  художественных  жанров, стилей и методов.</a:t>
            </a:r>
            <a:endParaRPr lang="ru-RU" sz="2400" i="1" dirty="0"/>
          </a:p>
        </p:txBody>
      </p:sp>
      <p:pic>
        <p:nvPicPr>
          <p:cNvPr id="5" name="Рисунок 4" descr="ba1dfc85cec0251f741f39f06424961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957" r="16957"/>
          <a:stretch>
            <a:fillRect/>
          </a:stretch>
        </p:blipFill>
        <p:spPr>
          <a:xfrm rot="420000">
            <a:off x="3576587" y="1831126"/>
            <a:ext cx="4749451" cy="4044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2743200" cy="1162050"/>
          </a:xfrm>
        </p:spPr>
        <p:txBody>
          <a:bodyPr/>
          <a:lstStyle/>
          <a:p>
            <a:r>
              <a:rPr lang="ru-RU" i="1" u="sng" dirty="0" smtClean="0"/>
              <a:t>Биография Анны </a:t>
            </a:r>
            <a:endParaRPr lang="ru-RU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3568" y="1556791"/>
            <a:ext cx="3526161" cy="5614717"/>
          </a:xfrm>
        </p:spPr>
        <p:txBody>
          <a:bodyPr>
            <a:normAutofit fontScale="85000" lnSpcReduction="20000"/>
          </a:bodyPr>
          <a:lstStyle/>
          <a:p>
            <a:r>
              <a:rPr lang="ru-RU" sz="3100" i="1" dirty="0" smtClean="0"/>
              <a:t>Родилась 23 июня 1889 года, под Одессой в семье потомственного дворянина,  Андрея Горенко. Отец боялся, что поэтические увлечения дочери  опозорят его фамилию, поэтому еще в юном возрасте будущая </a:t>
            </a:r>
            <a:r>
              <a:rPr lang="ru-RU" sz="3100" i="1" dirty="0" smtClean="0"/>
              <a:t>поэтесса взяла себе творческий псевдоним — Ахматова</a:t>
            </a:r>
            <a:r>
              <a:rPr lang="ru-RU" sz="3100" i="1" dirty="0" smtClean="0"/>
              <a:t>.</a:t>
            </a:r>
            <a:endParaRPr lang="ru-RU" sz="3100" i="1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i="1" dirty="0"/>
          </a:p>
        </p:txBody>
      </p:sp>
      <p:pic>
        <p:nvPicPr>
          <p:cNvPr id="5" name="Содержимое 4" descr="chern00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340768"/>
            <a:ext cx="3816424" cy="4243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80728" y="332656"/>
            <a:ext cx="357808" cy="20362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620688"/>
            <a:ext cx="3742184" cy="6237312"/>
          </a:xfrm>
        </p:spPr>
        <p:txBody>
          <a:bodyPr>
            <a:normAutofit lnSpcReduction="10000"/>
          </a:bodyPr>
          <a:lstStyle/>
          <a:p>
            <a:r>
              <a:rPr lang="ru-RU" sz="2600" i="1" dirty="0" smtClean="0"/>
              <a:t>Ахматова училась в </a:t>
            </a:r>
            <a:r>
              <a:rPr lang="ru-RU" sz="2600" i="1" dirty="0" err="1" smtClean="0"/>
              <a:t>Царскосельской</a:t>
            </a:r>
            <a:r>
              <a:rPr lang="ru-RU" sz="2600" i="1" dirty="0" smtClean="0"/>
              <a:t> женской гимназии </a:t>
            </a:r>
            <a:r>
              <a:rPr lang="ru-RU" sz="2600" i="1" dirty="0" smtClean="0"/>
              <a:t>. </a:t>
            </a:r>
            <a:r>
              <a:rPr lang="ru-RU" sz="2600" i="1" dirty="0" smtClean="0"/>
              <a:t>В 1905 году она была на домашнем обучении. Семья жила в </a:t>
            </a:r>
            <a:r>
              <a:rPr lang="ru-RU" sz="2600" i="1" dirty="0" smtClean="0"/>
              <a:t>Евпатории. </a:t>
            </a:r>
            <a:r>
              <a:rPr lang="ru-RU" sz="2600" i="1" dirty="0" smtClean="0"/>
              <a:t>В следующие годы девочка переехала к родственникам в Киеве — там она окончила </a:t>
            </a:r>
            <a:r>
              <a:rPr lang="ru-RU" sz="2600" i="1" dirty="0" err="1" smtClean="0"/>
              <a:t>Фундуклеевскую</a:t>
            </a:r>
            <a:r>
              <a:rPr lang="ru-RU" sz="2600" i="1" dirty="0" smtClean="0"/>
              <a:t> гимназию, а затем записалась на юридическое отделение Высших женских курсов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WHb1WOEIDoQ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76056" y="980728"/>
            <a:ext cx="3093536" cy="43924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Памятник Анне Ахматовой</a:t>
            </a:r>
            <a:endParaRPr lang="ru-RU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p4170057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037251" y="2514600"/>
            <a:ext cx="2880085" cy="3846513"/>
          </a:xfrm>
        </p:spPr>
      </p:pic>
      <p:pic>
        <p:nvPicPr>
          <p:cNvPr id="8" name="Содержимое 7" descr="102113300_krestuy0_9e19c_e83b12f_L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223470" y="2514600"/>
            <a:ext cx="2884885" cy="38465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340768" y="1196752"/>
            <a:ext cx="1437928" cy="2756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3568" y="620688"/>
            <a:ext cx="7848872" cy="4536504"/>
          </a:xfrm>
        </p:spPr>
        <p:txBody>
          <a:bodyPr/>
          <a:lstStyle/>
          <a:p>
            <a:r>
              <a:rPr lang="ru-RU" sz="2800" i="1" dirty="0" smtClean="0"/>
              <a:t>Анна скончалась 5 марта 1966 года, музей </a:t>
            </a:r>
            <a:r>
              <a:rPr lang="ru-RU" sz="2800" i="1" dirty="0" smtClean="0"/>
              <a:t>в её честь находится </a:t>
            </a:r>
            <a:r>
              <a:rPr lang="ru-RU" sz="2800" i="1" dirty="0" smtClean="0"/>
              <a:t>в Санкт-Петербурге на улице </a:t>
            </a:r>
            <a:r>
              <a:rPr lang="ru-RU" sz="2800" i="1" dirty="0" err="1" smtClean="0"/>
              <a:t>Автовской</a:t>
            </a:r>
            <a:r>
              <a:rPr lang="ru-RU" sz="2800" i="1" dirty="0" smtClean="0"/>
              <a:t>.</a:t>
            </a:r>
            <a:endParaRPr lang="ru-RU" sz="2800" i="1" dirty="0" smtClean="0"/>
          </a:p>
          <a:p>
            <a:endParaRPr lang="ru-RU" dirty="0"/>
          </a:p>
        </p:txBody>
      </p:sp>
      <p:pic>
        <p:nvPicPr>
          <p:cNvPr id="6" name="Содержимое 5" descr="6628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2257220"/>
            <a:ext cx="5111750" cy="3410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125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Презентация по истории России на тему: «Духовная жизнь Серебряного века»</vt:lpstr>
      <vt:lpstr>Ахматова Анна Андреевна</vt:lpstr>
      <vt:lpstr>Акмеисты</vt:lpstr>
      <vt:lpstr>Литература</vt:lpstr>
      <vt:lpstr>Биография Анны </vt:lpstr>
      <vt:lpstr>Слайд 6</vt:lpstr>
      <vt:lpstr>Памятник Анне Ахматовой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истории России на тему: «Духовная жизнь Серебряного века»</dc:title>
  <dc:creator>User</dc:creator>
  <cp:lastModifiedBy>User</cp:lastModifiedBy>
  <cp:revision>11</cp:revision>
  <dcterms:created xsi:type="dcterms:W3CDTF">2018-10-11T14:28:54Z</dcterms:created>
  <dcterms:modified xsi:type="dcterms:W3CDTF">2018-10-11T16:14:49Z</dcterms:modified>
</cp:coreProperties>
</file>