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85E44-A832-45F4-94D0-635492584716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FE6F9-34B9-46E2-92D4-48F3E990E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FE6F9-34B9-46E2-92D4-48F3E990EE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0D65A9-3080-44DD-B7EE-729E029E0682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1D4D288-60EB-40A9-A045-ACE463E87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Мир художественной культуры Возрождения </a:t>
            </a:r>
          </a:p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 ученица 7а класса</a:t>
            </a:r>
          </a:p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Сычёва Елена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7526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MV Boli" pitchFamily="2" charset="0"/>
              </a:rPr>
              <a:t>Питер Брейгель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breigel6546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14942" y="1643050"/>
            <a:ext cx="3657600" cy="45217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4283" y="1357298"/>
            <a:ext cx="49292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/>
              <a:t>Пи́тер </a:t>
            </a:r>
            <a:r>
              <a:rPr lang="vi-VN" sz="2800" b="1" dirty="0"/>
              <a:t>Бре́йгель </a:t>
            </a:r>
            <a:r>
              <a:rPr lang="vi-VN" sz="2800" b="1" dirty="0" smtClean="0"/>
              <a:t>Ста́рший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1525-1569 г</a:t>
            </a:r>
          </a:p>
          <a:p>
            <a:r>
              <a:rPr lang="ru-RU" sz="2400" dirty="0" smtClean="0"/>
              <a:t>Нидерландский живописец и график. Мастер пейзажа и жанровых сцен.</a:t>
            </a:r>
          </a:p>
          <a:p>
            <a:r>
              <a:rPr lang="ru-RU" sz="2400" dirty="0" smtClean="0"/>
              <a:t>В его картинах сочетается нравоучение и любовь к жизни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«Притча о слепых»</a:t>
            </a:r>
            <a:endParaRPr lang="ru-RU" dirty="0"/>
          </a:p>
        </p:txBody>
      </p:sp>
      <p:pic>
        <p:nvPicPr>
          <p:cNvPr id="4" name="Содержимое 3" descr="133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5857916" cy="4884753"/>
          </a:xfrm>
        </p:spPr>
      </p:pic>
      <p:sp>
        <p:nvSpPr>
          <p:cNvPr id="8" name="Прямоугольник 7"/>
          <p:cNvSpPr/>
          <p:nvPr/>
        </p:nvSpPr>
        <p:spPr>
          <a:xfrm>
            <a:off x="2945593" y="3244334"/>
            <a:ext cx="434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500175"/>
            <a:ext cx="28575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 </a:t>
            </a:r>
            <a:r>
              <a:rPr lang="ru-RU" sz="2400" dirty="0" smtClean="0"/>
              <a:t>картине изображено шестеро слепых, </a:t>
            </a:r>
            <a:r>
              <a:rPr lang="ru-RU" sz="2400" dirty="0"/>
              <a:t>которые цепочкой движутся вперёд, держась друг за друга</a:t>
            </a:r>
            <a:r>
              <a:rPr lang="ru-RU" dirty="0"/>
              <a:t>. 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105834"/>
            <a:ext cx="2857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«Если </a:t>
            </a:r>
            <a:r>
              <a:rPr lang="ru-RU" dirty="0">
                <a:solidFill>
                  <a:srgbClr val="0070C0"/>
                </a:solidFill>
              </a:rPr>
              <a:t>слепой ведёт слепого, то оба они упадут в яму</a:t>
            </a:r>
            <a:r>
              <a:rPr lang="ru-RU" dirty="0" smtClean="0">
                <a:solidFill>
                  <a:srgbClr val="0070C0"/>
                </a:solidFill>
              </a:rPr>
              <a:t>”.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1568 г.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 Падение Икара»</a:t>
            </a:r>
            <a:endParaRPr lang="ru-RU" dirty="0"/>
          </a:p>
        </p:txBody>
      </p:sp>
      <p:pic>
        <p:nvPicPr>
          <p:cNvPr id="6" name="Содержимое 5" descr="Pieter_Bruegel_de_Oude_-_De_val_van_Icaru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3115"/>
            <a:ext cx="5286411" cy="4214843"/>
          </a:xfrm>
        </p:spPr>
      </p:pic>
      <p:sp>
        <p:nvSpPr>
          <p:cNvPr id="7" name="Прямоугольник 6"/>
          <p:cNvSpPr/>
          <p:nvPr/>
        </p:nvSpPr>
        <p:spPr>
          <a:xfrm>
            <a:off x="5572132" y="1643050"/>
            <a:ext cx="335758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Брейгель изобразил, что гибель юноши никто не заметил. Ни рыбак, ни пахарь, ни пастух. Никто из них не бросил </a:t>
            </a:r>
            <a:r>
              <a:rPr lang="ru-RU" sz="2800" dirty="0" smtClean="0"/>
              <a:t>свои занятия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 Ни один плуг не остановиться, пока кто то не умрёт»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1558 г.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«Крестьянская свадьба»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5008" y="1527048"/>
            <a:ext cx="3090664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“Крестьянская свадьба” – одна из самых радостных </a:t>
            </a:r>
            <a:r>
              <a:rPr lang="ru-RU" dirty="0" err="1" smtClean="0"/>
              <a:t>брейгелевских</a:t>
            </a:r>
            <a:r>
              <a:rPr lang="ru-RU" dirty="0" smtClean="0"/>
              <a:t> картин. Именно благодаря таким работам художника часто называют Брейгелем «Мужицким».</a:t>
            </a:r>
          </a:p>
          <a:p>
            <a:endParaRPr lang="ru-RU" dirty="0" smtClean="0"/>
          </a:p>
          <a:p>
            <a:r>
              <a:rPr lang="ru-RU" dirty="0" smtClean="0"/>
              <a:t>1568 г.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42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5700408" cy="47863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Сын Питера Брейгеля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000" dirty="0" smtClean="0"/>
              <a:t>Его сын Питер скопировал немало картин отца, прежде чем выработать свой стиль. Сын не всегда копировал картины отца один в один. Поэтому сравнивать их тоже интересно. Попробуйте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4429156" cy="3481390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4223426" cy="342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У Брейгеля в смене времён года основную роль играет природа, а люди, так же, как и леса, горы, вода, животные, становятся лишь частью необозримого ландшафта. Все картины цикла — «Возвращение стад. Осень», «Охотники на снегу. Зима», «Сенокос», «Жатва. Лето» и «Сумрачный день . Весна» — одинакового формата</a:t>
            </a:r>
            <a:endParaRPr lang="ru-RU" sz="2000" i="1" dirty="0"/>
          </a:p>
        </p:txBody>
      </p:sp>
      <p:pic>
        <p:nvPicPr>
          <p:cNvPr id="4" name="Рисунок 3" descr="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14687"/>
            <a:ext cx="3786214" cy="3143272"/>
          </a:xfrm>
          <a:prstGeom prst="rect">
            <a:avLst/>
          </a:prstGeom>
        </p:spPr>
      </p:pic>
      <p:pic>
        <p:nvPicPr>
          <p:cNvPr id="8" name="Рисунок 7" descr="1111111111111111111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214686"/>
            <a:ext cx="3643338" cy="31432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i="1" dirty="0" smtClean="0"/>
              <a:t>Питер Брейгель умер 5 сентября 1569 года в Брюсселе.</a:t>
            </a:r>
          </a:p>
          <a:p>
            <a:r>
              <a:rPr lang="ru-RU" sz="2000" i="1" dirty="0" smtClean="0"/>
              <a:t>Из всех сохранившихся картин Брейгеля около трети находятся в Музее истории искусства в Вене.</a:t>
            </a:r>
          </a:p>
          <a:p>
            <a:r>
              <a:rPr lang="ru-RU" sz="2000" i="1" dirty="0" smtClean="0"/>
              <a:t>Ван </a:t>
            </a:r>
            <a:r>
              <a:rPr lang="ru-RU" sz="2000" i="1" dirty="0" err="1" smtClean="0"/>
              <a:t>Мандер</a:t>
            </a:r>
            <a:r>
              <a:rPr lang="ru-RU" sz="2000" i="1" dirty="0" smtClean="0"/>
              <a:t> сообщает также о последней, не дошедшей до нашего времени картине Брейгеля «Торжество правды», которую он называет самой лучшей в творчестве художника.</a:t>
            </a:r>
          </a:p>
          <a:p>
            <a:endParaRPr lang="ru-RU" dirty="0"/>
          </a:p>
        </p:txBody>
      </p:sp>
      <p:pic>
        <p:nvPicPr>
          <p:cNvPr id="4" name="Рисунок 3" descr="ккккккк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589735"/>
            <a:ext cx="4214842" cy="26967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148</TotalTime>
  <Words>203</Words>
  <Application>Microsoft Office PowerPoint</Application>
  <PresentationFormat>Экран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Питер Брейгель </vt:lpstr>
      <vt:lpstr>Слайд 2</vt:lpstr>
      <vt:lpstr>Картина «Притча о слепых»</vt:lpstr>
      <vt:lpstr>Картина « Падение Икара»</vt:lpstr>
      <vt:lpstr>Картина «Крестьянская свадьба»</vt:lpstr>
      <vt:lpstr>Сын Питера Брейгеля 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16</cp:revision>
  <dcterms:created xsi:type="dcterms:W3CDTF">2018-10-15T16:42:28Z</dcterms:created>
  <dcterms:modified xsi:type="dcterms:W3CDTF">2018-10-16T04:33:08Z</dcterms:modified>
</cp:coreProperties>
</file>