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600" y="609600"/>
            <a:ext cx="5715000" cy="4114799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Презентация на тему:</a:t>
            </a:r>
            <a:br>
              <a:rPr lang="ru-RU" sz="4400" dirty="0" smtClean="0"/>
            </a:br>
            <a:r>
              <a:rPr lang="ru-RU" sz="4400" dirty="0" smtClean="0"/>
              <a:t>Павел Петрович </a:t>
            </a:r>
            <a:r>
              <a:rPr lang="ru-RU" sz="4400" dirty="0" err="1" smtClean="0"/>
              <a:t>Трубецкои</a:t>
            </a:r>
            <a:r>
              <a:rPr lang="ru-RU" sz="4400" dirty="0" smtClean="0"/>
              <a:t>̆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2400" y="5638800"/>
            <a:ext cx="5181600" cy="1066800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Выполнил ученик 9а класса:</a:t>
            </a:r>
            <a:br>
              <a:rPr lang="ru-RU" sz="2400" i="1" dirty="0" smtClean="0"/>
            </a:br>
            <a:r>
              <a:rPr lang="ru-RU" sz="2400" i="1" dirty="0" smtClean="0"/>
              <a:t>РЫБАКОВ ЕВГЕНИЙ</a:t>
            </a:r>
            <a:endParaRPr lang="ru-RU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7-017-Skulptura-Trubetskoj-Pavel-Petrovich-1866-19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Павел Петрович Трубецкой родился 16 ноября 1866 года в Италии, в </a:t>
            </a:r>
            <a:r>
              <a:rPr lang="ru-RU" sz="2000" dirty="0" err="1" smtClean="0"/>
              <a:t>Интре</a:t>
            </a:r>
            <a:r>
              <a:rPr lang="ru-RU" sz="2000" dirty="0" smtClean="0"/>
              <a:t>, на </a:t>
            </a:r>
            <a:r>
              <a:rPr lang="ru-RU" sz="2000" dirty="0" err="1" smtClean="0"/>
              <a:t>Лаго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Маджоре</a:t>
            </a:r>
            <a:r>
              <a:rPr lang="ru-RU" sz="2000" dirty="0" smtClean="0"/>
              <a:t>, в имении своих родителей. Отец его - русский князь Петр Сергеевич Трубецкой, мать - американка</a:t>
            </a:r>
            <a:endParaRPr lang="ru-RU" sz="2000" dirty="0"/>
          </a:p>
        </p:txBody>
      </p:sp>
      <p:pic>
        <p:nvPicPr>
          <p:cNvPr id="4" name="Содержимое 3" descr="a_ignore_q_80_w_1000_c_limit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828800"/>
            <a:ext cx="3581400" cy="483545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5181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Это его работы</a:t>
            </a:r>
            <a:endParaRPr lang="ru-RU" dirty="0"/>
          </a:p>
        </p:txBody>
      </p:sp>
      <p:pic>
        <p:nvPicPr>
          <p:cNvPr id="4" name="Содержимое 3" descr="bronz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0" y="4318000"/>
            <a:ext cx="3048000" cy="2540000"/>
          </a:xfrm>
        </p:spPr>
      </p:pic>
      <p:pic>
        <p:nvPicPr>
          <p:cNvPr id="6" name="Рисунок 5" descr="img-06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00200"/>
            <a:ext cx="6096000" cy="5257800"/>
          </a:xfrm>
          <a:prstGeom prst="rect">
            <a:avLst/>
          </a:prstGeom>
        </p:spPr>
      </p:pic>
      <p:pic>
        <p:nvPicPr>
          <p:cNvPr id="10" name="Рисунок 9" descr="5790_1488747129-850x550_width_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00774" y="685800"/>
            <a:ext cx="3043226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762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С восьми лет он увлекается скульптурой и под влиянием брата </a:t>
            </a:r>
            <a:r>
              <a:rPr lang="ru-RU" sz="2000" dirty="0" err="1" smtClean="0"/>
              <a:t>Пьетро</a:t>
            </a:r>
            <a:r>
              <a:rPr lang="ru-RU" sz="2000" dirty="0" smtClean="0"/>
              <a:t>, художника-декоратора, исполняет первые скульптуры для театра марионеток; через два года берет уроки у живописца Д. </a:t>
            </a:r>
            <a:r>
              <a:rPr lang="ru-RU" sz="2000" dirty="0" err="1" smtClean="0"/>
              <a:t>Ранцони</a:t>
            </a:r>
            <a:r>
              <a:rPr lang="ru-RU" sz="2000" dirty="0" smtClean="0"/>
              <a:t>. Серьезные занятия скульптурой начались в Милане в 1884 году в студии </a:t>
            </a:r>
            <a:r>
              <a:rPr lang="ru-RU" sz="2000" dirty="0" err="1" smtClean="0"/>
              <a:t>Баркальи</a:t>
            </a:r>
            <a:r>
              <a:rPr lang="ru-RU" sz="2000" dirty="0" smtClean="0"/>
              <a:t>, а затем у Э. </a:t>
            </a:r>
            <a:r>
              <a:rPr lang="ru-RU" sz="2000" dirty="0" err="1" smtClean="0"/>
              <a:t>Базарро</a:t>
            </a:r>
            <a:endParaRPr lang="ru-RU" sz="2000" dirty="0"/>
          </a:p>
        </p:txBody>
      </p:sp>
      <p:pic>
        <p:nvPicPr>
          <p:cNvPr id="4" name="Содержимое 3" descr="8077_foto_1_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286000"/>
            <a:ext cx="4389437" cy="4389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200" dirty="0"/>
          </a:p>
        </p:txBody>
      </p:sp>
      <p:pic>
        <p:nvPicPr>
          <p:cNvPr id="5" name="Содержимое 4" descr="0043-043-Trubetskoj-Pavel-Petrovi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4401312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1897 году Трубецкой приезжает в Россию, на родину отца. Захваченный новыми впечатлениями, скульптор напряженно работает и вскоре начинает преподавать в Московском училище живописи, ваяния и зодчества</a:t>
            </a:r>
            <a:r>
              <a:rPr lang="ru-RU" sz="2800" dirty="0" smtClean="0"/>
              <a:t>.</a:t>
            </a:r>
            <a:r>
              <a:rPr lang="ru-RU" sz="2800" dirty="0" smtClean="0"/>
              <a:t> В 1900 году произведения П. П. Трубецкого экспонируются в Русском отделе на Всемирной выставке в Париже. За портреты </a:t>
            </a:r>
            <a:r>
              <a:rPr lang="ru-RU" sz="2800" i="1" dirty="0" smtClean="0"/>
              <a:t>Л. Н. </a:t>
            </a:r>
            <a:r>
              <a:rPr lang="ru-RU" sz="2800" i="1" dirty="0" smtClean="0"/>
              <a:t>Толстого 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10512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Памятник Александру III существенно отличался от многих официальных царских монументов; скульптор был далек от идеализации, от стремления к парадности</a:t>
            </a:r>
            <a:r>
              <a:rPr lang="ru-RU" sz="2000" dirty="0" smtClean="0"/>
              <a:t>.</a:t>
            </a:r>
            <a:r>
              <a:rPr lang="ru-RU" sz="2000" dirty="0" smtClean="0"/>
              <a:t> Удивительно точно определил идею этого монумента И. Е. Репин: "Россия, придавленная тяжестью одного из </a:t>
            </a:r>
            <a:r>
              <a:rPr lang="ru-RU" sz="2000" dirty="0" err="1" smtClean="0"/>
              <a:t>реакционнейших</a:t>
            </a:r>
            <a:r>
              <a:rPr lang="ru-RU" sz="2000" dirty="0" smtClean="0"/>
              <a:t> царей, пятится назад".</a:t>
            </a:r>
            <a:endParaRPr lang="ru-RU" sz="2000" dirty="0"/>
          </a:p>
        </p:txBody>
      </p:sp>
      <p:pic>
        <p:nvPicPr>
          <p:cNvPr id="4" name="Содержимое 3" descr="aleksandru3trub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71800" y="2514600"/>
            <a:ext cx="2857500" cy="4191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198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Презентация на тему: Павел Петрович Трубецкой </vt:lpstr>
      <vt:lpstr>Слайд 2</vt:lpstr>
      <vt:lpstr>Павел Петрович Трубецкой родился 16 ноября 1866 года в Италии, в Интре, на Лаго Маджоре, в имении своих родителей. Отец его - русский князь Петр Сергеевич Трубецкой, мать - американка</vt:lpstr>
      <vt:lpstr>Это его работы</vt:lpstr>
      <vt:lpstr>С восьми лет он увлекается скульптурой и под влиянием брата Пьетро, художника-декоратора, исполняет первые скульптуры для театра марионеток; через два года берет уроки у живописца Д. Ранцони. Серьезные занятия скульптурой начались в Милане в 1884 году в студии Баркальи, а затем у Э. Базарро</vt:lpstr>
      <vt:lpstr>Слайд 6</vt:lpstr>
      <vt:lpstr>В 1897 году Трубецкой приезжает в Россию, на родину отца. Захваченный новыми впечатлениями, скульптор напряженно работает и вскоре начинает преподавать в Московском училище живописи, ваяния и зодчества. В 1900 году произведения П. П. Трубецкого экспонируются в Русском отделе на Всемирной выставке в Париже. За портреты Л. Н. Толстого </vt:lpstr>
      <vt:lpstr>Памятник Александру III существенно отличался от многих официальных царских монументов; скульптор был далек от идеализации, от стремления к парадности. Удивительно точно определил идею этого монумента И. Е. Репин: "Россия, придавленная тяжестью одного из реакционнейших царей, пятится назад".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</dc:title>
  <dc:creator>Администратор</dc:creator>
  <cp:lastModifiedBy>DNA7 X86</cp:lastModifiedBy>
  <cp:revision>5</cp:revision>
  <dcterms:created xsi:type="dcterms:W3CDTF">2018-10-18T10:58:23Z</dcterms:created>
  <dcterms:modified xsi:type="dcterms:W3CDTF">2018-10-18T11:49:03Z</dcterms:modified>
</cp:coreProperties>
</file>