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696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aterials/52275/kulturniy-gid-po-sankt-peterburg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www.culture.ru/materials/155427/akademiya-hudozhestv-retrospektivniy-vzgly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Презентация на тему</a:t>
            </a:r>
            <a:r>
              <a:rPr lang="en-US" sz="4000" dirty="0" smtClean="0">
                <a:solidFill>
                  <a:schemeClr val="bg1"/>
                </a:solidFill>
              </a:rPr>
              <a:t> ”</a:t>
            </a:r>
            <a:r>
              <a:rPr lang="ru-RU" sz="4000" dirty="0" smtClean="0">
                <a:solidFill>
                  <a:schemeClr val="bg1"/>
                </a:solidFill>
              </a:rPr>
              <a:t>Духовная жизнь Серебряного века</a:t>
            </a:r>
            <a:r>
              <a:rPr lang="en-US" sz="4000" dirty="0" smtClean="0">
                <a:solidFill>
                  <a:schemeClr val="bg1"/>
                </a:solidFill>
              </a:rPr>
              <a:t>”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5867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Москальцов</a:t>
            </a:r>
            <a:r>
              <a:rPr lang="ru-RU" sz="2400" dirty="0" smtClean="0">
                <a:solidFill>
                  <a:schemeClr val="bg1"/>
                </a:solidFill>
              </a:rPr>
              <a:t>  Дмитрий.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Kartinki_dlya_prezentacii_-_fon_23_08163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Users\User\Pictures\Открытка-Репин-Илья-Ефимович-Автопортрет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3048000" cy="3657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4343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( 1844 г.- 1930 г.)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81000"/>
            <a:ext cx="2471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И.Е Репин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1066800"/>
            <a:ext cx="5105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Илья Репин родился в 1844 году в Чугуеве, недалеко от Харькова. Его отец, Ефим Репин, вместе со старшим сыном перегонял табуны лошадей на продажу. Мать, Татьяна </a:t>
            </a:r>
            <a:r>
              <a:rPr lang="ru-RU" sz="2000" dirty="0" err="1" smtClean="0"/>
              <a:t>Бочарова</a:t>
            </a:r>
            <a:r>
              <a:rPr lang="ru-RU" sz="2000" dirty="0" smtClean="0"/>
              <a:t>, занималась воспитанием собственных детей и организовала небольшую школу, где крестьяне и их дети учили чистописание, арифметику и Закон Божий.</a:t>
            </a:r>
          </a:p>
          <a:p>
            <a:r>
              <a:rPr lang="ru-RU" sz="2000" dirty="0" smtClean="0"/>
              <a:t>Рисовать будущий художник начал рано. Краски в дом Репиных принес его двоюродный брат Трофим Чаплыгин, и с тех пор мальчик не расставался с акварелью.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Kartinki_dlya_prezentacii_-_fon_23_08163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5400000">
            <a:off x="1371600" y="1066800"/>
            <a:ext cx="45565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Когда Илье Репину было 11 лет, его отправили в школу топографов — в Чугуеве была востребована эта специальность. Но мальчик проучился там только два года, потом школу закрыли. Он устроился подмастерьем в иконописную мастерскую к представителю художественной династии, мастеру Ивану </a:t>
            </a:r>
            <a:r>
              <a:rPr lang="ru-RU" dirty="0" err="1" smtClean="0"/>
              <a:t>Бунакову</a:t>
            </a:r>
            <a:r>
              <a:rPr lang="ru-RU" dirty="0" smtClean="0"/>
              <a:t>. Репин вспоминал о нем: </a:t>
            </a:r>
            <a:r>
              <a:rPr lang="ru-RU" i="1" dirty="0" smtClean="0"/>
              <a:t>«Мой учитель, Иван Михайлович </a:t>
            </a:r>
            <a:r>
              <a:rPr lang="ru-RU" i="1" dirty="0" err="1" smtClean="0"/>
              <a:t>Бунаков</a:t>
            </a:r>
            <a:r>
              <a:rPr lang="ru-RU" i="1" dirty="0" smtClean="0"/>
              <a:t>, был превосходный портретист, это был очень талантливый живописец»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Талант юного ученика быстро заметили: в 16 лет Репин уже уехал работать с кочевой артелью иконописцев. Спустя несколько лет молодой художник решил отправиться в </a:t>
            </a:r>
            <a:r>
              <a:rPr lang="ru-RU" dirty="0" smtClean="0">
                <a:hlinkClick r:id="rId3"/>
              </a:rPr>
              <a:t>Санкт-Петербург</a:t>
            </a:r>
            <a:r>
              <a:rPr lang="ru-RU" dirty="0" smtClean="0"/>
              <a:t> — учиться живописи. Он собрал все заработанные деньги и уехал поступать в </a:t>
            </a:r>
            <a:r>
              <a:rPr lang="ru-RU" dirty="0" smtClean="0">
                <a:hlinkClick r:id="rId4"/>
              </a:rPr>
              <a:t>Академию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0386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Когда Илье Репину было 11 лет, его отправили в школу </a:t>
            </a:r>
            <a:r>
              <a:rPr lang="ru-RU" sz="1600" b="1" dirty="0" smtClean="0"/>
              <a:t>топографов. </a:t>
            </a:r>
            <a:r>
              <a:rPr lang="ru-RU" sz="1600" b="1" dirty="0" smtClean="0"/>
              <a:t>Но мальчик проучился там только два года, потом школу закрыли. Он устроился подмастерьем в иконописную мастерскую к представителю художественной династии, мастеру Ивану </a:t>
            </a:r>
            <a:r>
              <a:rPr lang="ru-RU" sz="1600" b="1" dirty="0" err="1" smtClean="0"/>
              <a:t>Бунакову</a:t>
            </a:r>
            <a:r>
              <a:rPr lang="ru-RU" sz="1600" b="1" dirty="0" smtClean="0"/>
              <a:t>. Репин вспоминал о нем: </a:t>
            </a:r>
            <a:r>
              <a:rPr lang="ru-RU" sz="1600" b="1" i="1" dirty="0" smtClean="0"/>
              <a:t>«Мой учитель, Иван Михайлович </a:t>
            </a:r>
            <a:r>
              <a:rPr lang="ru-RU" sz="1600" b="1" i="1" dirty="0" err="1" smtClean="0"/>
              <a:t>Бунаков</a:t>
            </a:r>
            <a:r>
              <a:rPr lang="ru-RU" sz="1600" b="1" i="1" dirty="0" smtClean="0"/>
              <a:t>, был превосходный портретист, это был очень талантливый живописец»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Талант юного ученика быстро заметили: в 16 лет Репин уже уехал работать с кочевой артелью иконописцев. Спустя несколько лет молодой художник решил отправиться в Санкт-Петербург — учиться живописи. Он собрал все заработанные деньги и уехал поступать в Академию </a:t>
            </a:r>
          </a:p>
          <a:p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533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Биография</a:t>
            </a:r>
            <a:endParaRPr lang="ru-RU" sz="4800" b="1" dirty="0"/>
          </a:p>
        </p:txBody>
      </p:sp>
      <p:pic>
        <p:nvPicPr>
          <p:cNvPr id="1027" name="Picture 3" descr="C:\Users\User\Pictures\ukaz_o_sooruzhenii_pamyatnikov_v_chest_1024_large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295400"/>
            <a:ext cx="60198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Kartinki_dlya_prezentacii_-_fon_23_08163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533400" y="35052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</a:t>
            </a:r>
            <a:r>
              <a:rPr lang="ru-RU" b="1" dirty="0" smtClean="0"/>
              <a:t>В 80-е годы начинается самый плодотворный период его жизни. В этот период он нарисовал картину “Крестный ход в Курской губернии”, которую тут же купил Третьяков в свою галерею за огромные деньги. Репина привлекала тема революционно-настроенной России. Одной из самых значительных полотен на эту тему является “Не ждали”. Здесь изображён революционер, который наконец вернулся домой из ссылки. В этой картине очень сложная и широкая гамма чувств. Каждый персонаж переживает что-то своё. На передвижных выставках к этой картине было практически невозможно подойти, так как вокруг толпился народ. Многие хвалили художника за то, что он не остановился на “Бурлаках”, а пошёл  дальше.</a:t>
            </a:r>
            <a:endParaRPr lang="ru-RU" b="1" dirty="0"/>
          </a:p>
        </p:txBody>
      </p:sp>
      <p:pic>
        <p:nvPicPr>
          <p:cNvPr id="3075" name="Picture 3" descr="C:\Users\User\Pictures\784091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685800"/>
            <a:ext cx="2590800" cy="1981200"/>
          </a:xfrm>
          <a:prstGeom prst="rect">
            <a:avLst/>
          </a:prstGeom>
          <a:noFill/>
        </p:spPr>
      </p:pic>
      <p:pic>
        <p:nvPicPr>
          <p:cNvPr id="3076" name="Picture 4" descr="C:\Users\User\Pictures\1248801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85800"/>
            <a:ext cx="2590800" cy="2001837"/>
          </a:xfrm>
          <a:prstGeom prst="rect">
            <a:avLst/>
          </a:prstGeom>
          <a:noFill/>
        </p:spPr>
      </p:pic>
      <p:pic>
        <p:nvPicPr>
          <p:cNvPr id="3077" name="Picture 5" descr="C:\Users\User\Pictures\670202_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04800"/>
            <a:ext cx="2057400" cy="3048000"/>
          </a:xfrm>
          <a:prstGeom prst="rect">
            <a:avLst/>
          </a:prstGeom>
          <a:noFill/>
        </p:spPr>
      </p:pic>
      <p:pic>
        <p:nvPicPr>
          <p:cNvPr id="3078" name="Picture 6" descr="C:\Users\User\Pictures\0_c27cc_d723872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1000"/>
            <a:ext cx="2971800" cy="2590800"/>
          </a:xfrm>
          <a:prstGeom prst="rect">
            <a:avLst/>
          </a:prstGeom>
          <a:noFill/>
        </p:spPr>
      </p:pic>
      <p:pic>
        <p:nvPicPr>
          <p:cNvPr id="8" name="Picture 6" descr="C:\Users\User\Pictures\0_c27cc_d723872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81000"/>
            <a:ext cx="2971800" cy="2590800"/>
          </a:xfrm>
          <a:prstGeom prst="rect">
            <a:avLst/>
          </a:prstGeom>
          <a:noFill/>
        </p:spPr>
      </p:pic>
      <p:pic>
        <p:nvPicPr>
          <p:cNvPr id="3079" name="Picture 7" descr="C:\Users\User\Pictures\0_c27cc_d723872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895600" y="609601"/>
            <a:ext cx="327659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Kartinki_dlya_prezentacii_-_fon_23_08163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8862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Высочайшего пика в своём творчестве Репин достиг с созданием картины “Иван Грозный и сын его Иван”. На этой картине Царь Иван Грозный, вдруг понимающий, какой ужасный поступок он совершил, убив своего сына. “Запорожцы пишут письмо турецкому султану” – вовсе не выдуманный сюжет для картины. Эту историю он услышал от украинского историка, который поведал ему о том, как смело и дерзко ответили запорожцы турецкому султану, который потребовал от них покорности.</a:t>
            </a:r>
            <a:endParaRPr lang="ru-RU" b="1" dirty="0"/>
          </a:p>
        </p:txBody>
      </p:sp>
      <p:pic>
        <p:nvPicPr>
          <p:cNvPr id="4099" name="Picture 3" descr="C:\Users\User\Pictures\7212768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800"/>
            <a:ext cx="3429000" cy="2362200"/>
          </a:xfrm>
          <a:prstGeom prst="rect">
            <a:avLst/>
          </a:prstGeom>
          <a:noFill/>
        </p:spPr>
      </p:pic>
      <p:pic>
        <p:nvPicPr>
          <p:cNvPr id="4100" name="Picture 4" descr="C:\Users\User\Pictures\1024px-Repin_Cossac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066800"/>
            <a:ext cx="3429000" cy="2362200"/>
          </a:xfrm>
          <a:prstGeom prst="rect">
            <a:avLst/>
          </a:prstGeom>
          <a:noFill/>
        </p:spPr>
      </p:pic>
      <p:pic>
        <p:nvPicPr>
          <p:cNvPr id="4101" name="Picture 5" descr="C:\Users\User\Pictures\0_c27cc_d723872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838200"/>
            <a:ext cx="3810000" cy="2667000"/>
          </a:xfrm>
          <a:prstGeom prst="rect">
            <a:avLst/>
          </a:prstGeom>
          <a:noFill/>
        </p:spPr>
      </p:pic>
      <p:pic>
        <p:nvPicPr>
          <p:cNvPr id="4102" name="Picture 6" descr="C:\Users\User\Pictures\0_c27cc_d723872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838200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Kartinki_dlya_prezentacii_-_fon_23_08163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42672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1894 году Илья Репин занимает место профессора в Академии художеств. Настал очень сложный период в его жизни. Перестала действовать правая рука и ему пришлось учиться писать левой. В 1907 году Репин ушёл из Академии и переехал жить на дачу в Пенаты, что в Финляндии к своей жене Наталье </a:t>
            </a:r>
            <a:r>
              <a:rPr lang="ru-RU" b="1" dirty="0" err="1" smtClean="0"/>
              <a:t>Нордман</a:t>
            </a:r>
            <a:r>
              <a:rPr lang="ru-RU" b="1" dirty="0" smtClean="0"/>
              <a:t>. Умер великий живописец в 1930 году.</a:t>
            </a:r>
            <a:endParaRPr lang="ru-RU" b="1" dirty="0"/>
          </a:p>
        </p:txBody>
      </p:sp>
      <p:pic>
        <p:nvPicPr>
          <p:cNvPr id="5123" name="Picture 3" descr="C:\Users\User\Pictures\fin_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609600"/>
            <a:ext cx="73914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819400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Спасибо за внимание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349</Words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2018-10-14T11:29:18Z</dcterms:created>
  <dcterms:modified xsi:type="dcterms:W3CDTF">2018-10-21T13:18:14Z</dcterms:modified>
</cp:coreProperties>
</file>