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638DBB1-144F-43AA-9712-066A7D411054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54A829A-529A-4DB3-9A91-71B3CA3D819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Book Antiqua" panose="02040602050305030304" pitchFamily="18" charset="0"/>
              </a:rPr>
              <a:t>Уильям Шекспир</a:t>
            </a:r>
            <a:endParaRPr lang="ru-RU" b="1" i="1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1564-1616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264696" cy="408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4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089848" cy="5832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УИЛЬЯМ Шекспир английский поэт и драматург.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2800" dirty="0" smtClean="0"/>
              <a:t> был влюблён в театр, выступал  как  актер сочинял пьесы. Окружающий мир он воспринимал как сцену, а людей как актёров.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4924770" cy="327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63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501007"/>
            <a:ext cx="7375850" cy="33467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произведениях Шекспира много прекрасных мудрых  и гордых людей. Они любят и страдают, Совершают ошибки, разочаровываются, борются за своё счастье и чаще всего проигрывают…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971381" cy="397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2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60840" cy="619268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Уильям Шекспир - один из немногих авторов, о котором сведения собирались буквально по крупицам. Осталось очень мало прямых свидетельств о его жизни. В основном все сведения об Уильяме Шекспире извлекали из второстепенных источников, таких как высказывания современников или административные записи. Поэтому о семи годах после рождения его двойни и до первых упоминаний о его работе в Лондоне, исследователи строят загадки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32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721696" cy="4253840"/>
          </a:xfrm>
        </p:spPr>
        <p:txBody>
          <a:bodyPr>
            <a:noAutofit/>
          </a:bodyPr>
          <a:lstStyle/>
          <a:p>
            <a:r>
              <a:rPr lang="ru-RU" sz="2800" dirty="0"/>
              <a:t>Шекспиру приписывают и службу у знатного землевладельца в качестве учителя, и работу в лондонских театрах суфлером, рабочим сцены и даже коневодом. Но по-настоящему достоверных сведений об этом периоде жизни поэта нет.</a:t>
            </a:r>
          </a:p>
        </p:txBody>
      </p:sp>
    </p:spTree>
    <p:extLst>
      <p:ext uri="{BB962C8B-B14F-4D97-AF65-F5344CB8AC3E}">
        <p14:creationId xmlns:p14="http://schemas.microsoft.com/office/powerpoint/2010/main" val="387395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172819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одной презентации невозможно перечислить все произведения великого писателя, но я постараюсь указать самые известные его произведения: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127250"/>
            <a:ext cx="522446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9" y="324433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Ромео и Джульетта</a:t>
            </a:r>
          </a:p>
        </p:txBody>
      </p:sp>
    </p:spTree>
    <p:extLst>
      <p:ext uri="{BB962C8B-B14F-4D97-AF65-F5344CB8AC3E}">
        <p14:creationId xmlns:p14="http://schemas.microsoft.com/office/powerpoint/2010/main" val="211858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3657600" cy="1154097"/>
          </a:xfrm>
        </p:spPr>
        <p:txBody>
          <a:bodyPr/>
          <a:lstStyle/>
          <a:p>
            <a:r>
              <a:rPr lang="ru-RU" dirty="0" err="1" smtClean="0"/>
              <a:t>гамлет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5994203" cy="363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34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2577480" cy="1154097"/>
          </a:xfrm>
        </p:spPr>
        <p:txBody>
          <a:bodyPr/>
          <a:lstStyle/>
          <a:p>
            <a:r>
              <a:rPr lang="ru-RU" dirty="0" smtClean="0"/>
              <a:t>Отелло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396582" cy="478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72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74</TotalTime>
  <Words>189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Перспектива</vt:lpstr>
      <vt:lpstr>Уильям Шекспир</vt:lpstr>
      <vt:lpstr>УИЛЬЯМ Шекспир английский поэт и драматург.  ОН был влюблён в театр, выступал  как  актер сочинял пьесы. Окружающий мир он воспринимал как сцену, а людей как актёров.</vt:lpstr>
      <vt:lpstr>В произведениях Шекспира много прекрасных мудрых  и гордых людей. Они любят и страдают, Совершают ошибки, разочаровываются, борются за своё счастье и чаще всего проигрывают…</vt:lpstr>
      <vt:lpstr>Уильям Шекспир - один из немногих авторов, о котором сведения собирались буквально по крупицам. Осталось очень мало прямых свидетельств о его жизни. В основном все сведения об Уильяме Шекспире извлекали из второстепенных источников, таких как высказывания современников или административные записи. Поэтому о семи годах после рождения его двойни и до первых упоминаний о его работе в Лондоне, исследователи строят загадки.</vt:lpstr>
      <vt:lpstr>Шекспиру приписывают и службу у знатного землевладельца в качестве учителя, и работу в лондонских театрах суфлером, рабочим сцены и даже коневодом. Но по-настоящему достоверных сведений об этом периоде жизни поэта нет.</vt:lpstr>
      <vt:lpstr>В одной презентации невозможно перечислить все произведения великого писателя, но я постараюсь указать самые известные его произведения:</vt:lpstr>
      <vt:lpstr>гамлет</vt:lpstr>
      <vt:lpstr>Отелло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Уильям Шекспир</dc:title>
  <dc:creator>Пользователь Windows</dc:creator>
  <cp:lastModifiedBy>Пользователь Windows</cp:lastModifiedBy>
  <cp:revision>7</cp:revision>
  <dcterms:created xsi:type="dcterms:W3CDTF">2018-10-12T17:40:06Z</dcterms:created>
  <dcterms:modified xsi:type="dcterms:W3CDTF">2018-10-14T09:20:18Z</dcterms:modified>
</cp:coreProperties>
</file>