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DACD82-F09B-D847-95A9-32A29AC33443}" v="2422" dt="2018-10-14T16:40:11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17" Type="http://schemas.microsoft.com/office/2015/10/relationships/revisionInfo" Target="revisionInfo.xml" /><Relationship Id="rId2" Type="http://schemas.openxmlformats.org/officeDocument/2006/relationships/slide" Target="slides/slide1.xml" /><Relationship Id="rId16" Type="http://schemas.microsoft.com/office/2016/11/relationships/changesInfo" Target="changesInfos/changesInfo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susaturina80627@gmail.com" userId="361cace53f9da723" providerId="LiveId" clId="{FEDACD82-F09B-D847-95A9-32A29AC33443}"/>
    <pc:docChg chg="undo custSel addSld delSld modSld">
      <pc:chgData name="ksusaturina80627@gmail.com" userId="361cace53f9da723" providerId="LiveId" clId="{FEDACD82-F09B-D847-95A9-32A29AC33443}" dt="2018-10-14T16:40:11.267" v="2842" actId="1076"/>
      <pc:docMkLst>
        <pc:docMk/>
      </pc:docMkLst>
      <pc:sldChg chg="addSp delSp modSp mod modClrScheme chgLayout">
        <pc:chgData name="ksusaturina80627@gmail.com" userId="361cace53f9da723" providerId="LiveId" clId="{FEDACD82-F09B-D847-95A9-32A29AC33443}" dt="2018-10-14T14:54:01.403" v="658" actId="255"/>
        <pc:sldMkLst>
          <pc:docMk/>
          <pc:sldMk cId="980207656" sldId="256"/>
        </pc:sldMkLst>
        <pc:spChg chg="mod ord">
          <ac:chgData name="ksusaturina80627@gmail.com" userId="361cace53f9da723" providerId="LiveId" clId="{FEDACD82-F09B-D847-95A9-32A29AC33443}" dt="2018-10-14T14:54:01.403" v="658" actId="255"/>
          <ac:spMkLst>
            <pc:docMk/>
            <pc:sldMk cId="980207656" sldId="256"/>
            <ac:spMk id="2" creationId="{9997C5CD-E194-9D4E-B0D9-5195D1817857}"/>
          </ac:spMkLst>
        </pc:spChg>
        <pc:spChg chg="add mod ord">
          <ac:chgData name="ksusaturina80627@gmail.com" userId="361cace53f9da723" providerId="LiveId" clId="{FEDACD82-F09B-D847-95A9-32A29AC33443}" dt="2018-10-14T14:53:54.067" v="657" actId="255"/>
          <ac:spMkLst>
            <pc:docMk/>
            <pc:sldMk cId="980207656" sldId="256"/>
            <ac:spMk id="3" creationId="{24B1515F-ABBE-0A4C-A373-12C994147EB8}"/>
          </ac:spMkLst>
        </pc:spChg>
        <pc:spChg chg="del mod">
          <ac:chgData name="ksusaturina80627@gmail.com" userId="361cace53f9da723" providerId="LiveId" clId="{FEDACD82-F09B-D847-95A9-32A29AC33443}" dt="2018-10-14T14:01:35.942" v="198" actId="478"/>
          <ac:spMkLst>
            <pc:docMk/>
            <pc:sldMk cId="980207656" sldId="256"/>
            <ac:spMk id="3" creationId="{5A7B9982-62CB-BC41-95B4-4D7CAF081221}"/>
          </ac:spMkLst>
        </pc:spChg>
      </pc:sldChg>
      <pc:sldChg chg="addSp modSp new">
        <pc:chgData name="ksusaturina80627@gmail.com" userId="361cace53f9da723" providerId="LiveId" clId="{FEDACD82-F09B-D847-95A9-32A29AC33443}" dt="2018-10-14T15:13:53.745" v="941" actId="14100"/>
        <pc:sldMkLst>
          <pc:docMk/>
          <pc:sldMk cId="2952952389" sldId="257"/>
        </pc:sldMkLst>
        <pc:spChg chg="mod">
          <ac:chgData name="ksusaturina80627@gmail.com" userId="361cace53f9da723" providerId="LiveId" clId="{FEDACD82-F09B-D847-95A9-32A29AC33443}" dt="2018-10-14T14:04:45.845" v="260" actId="20577"/>
          <ac:spMkLst>
            <pc:docMk/>
            <pc:sldMk cId="2952952389" sldId="257"/>
            <ac:spMk id="2" creationId="{17550CEB-C243-1744-8400-7F52239A11C9}"/>
          </ac:spMkLst>
        </pc:spChg>
        <pc:spChg chg="mod">
          <ac:chgData name="ksusaturina80627@gmail.com" userId="361cace53f9da723" providerId="LiveId" clId="{FEDACD82-F09B-D847-95A9-32A29AC33443}" dt="2018-10-14T15:13:53.745" v="941" actId="14100"/>
          <ac:spMkLst>
            <pc:docMk/>
            <pc:sldMk cId="2952952389" sldId="257"/>
            <ac:spMk id="3" creationId="{7D5D9BB2-DA41-944A-AB75-430D14CA6744}"/>
          </ac:spMkLst>
        </pc:spChg>
        <pc:spChg chg="add mod">
          <ac:chgData name="ksusaturina80627@gmail.com" userId="361cace53f9da723" providerId="LiveId" clId="{FEDACD82-F09B-D847-95A9-32A29AC33443}" dt="2018-10-14T15:13:46.927" v="939" actId="1076"/>
          <ac:spMkLst>
            <pc:docMk/>
            <pc:sldMk cId="2952952389" sldId="257"/>
            <ac:spMk id="5" creationId="{4520A3E4-E470-2343-B6E4-123A22EA0BBC}"/>
          </ac:spMkLst>
        </pc:spChg>
        <pc:picChg chg="add mod modCrop">
          <ac:chgData name="ksusaturina80627@gmail.com" userId="361cace53f9da723" providerId="LiveId" clId="{FEDACD82-F09B-D847-95A9-32A29AC33443}" dt="2018-10-14T15:10:46.703" v="821" actId="1076"/>
          <ac:picMkLst>
            <pc:docMk/>
            <pc:sldMk cId="2952952389" sldId="257"/>
            <ac:picMk id="6" creationId="{383C2DF7-96C5-7949-963A-7D317A38A9B7}"/>
          </ac:picMkLst>
        </pc:picChg>
      </pc:sldChg>
      <pc:sldChg chg="addSp delSp modSp new mod modClrScheme chgLayout">
        <pc:chgData name="ksusaturina80627@gmail.com" userId="361cace53f9da723" providerId="LiveId" clId="{FEDACD82-F09B-D847-95A9-32A29AC33443}" dt="2018-10-14T15:45:35.151" v="1852" actId="1076"/>
        <pc:sldMkLst>
          <pc:docMk/>
          <pc:sldMk cId="1820584002" sldId="258"/>
        </pc:sldMkLst>
        <pc:spChg chg="mod ord">
          <ac:chgData name="ksusaturina80627@gmail.com" userId="361cace53f9da723" providerId="LiveId" clId="{FEDACD82-F09B-D847-95A9-32A29AC33443}" dt="2018-10-14T15:29:52.399" v="1552" actId="700"/>
          <ac:spMkLst>
            <pc:docMk/>
            <pc:sldMk cId="1820584002" sldId="258"/>
            <ac:spMk id="2" creationId="{26E66363-BF3B-8A41-9BC2-B5DB37C07332}"/>
          </ac:spMkLst>
        </pc:spChg>
        <pc:spChg chg="add del mod ord">
          <ac:chgData name="ksusaturina80627@gmail.com" userId="361cace53f9da723" providerId="LiveId" clId="{FEDACD82-F09B-D847-95A9-32A29AC33443}" dt="2018-10-14T15:41:47.332" v="1817" actId="1076"/>
          <ac:spMkLst>
            <pc:docMk/>
            <pc:sldMk cId="1820584002" sldId="258"/>
            <ac:spMk id="3" creationId="{B91EAD44-F3EB-2F44-8383-ED84EFFF7028}"/>
          </ac:spMkLst>
        </pc:spChg>
        <pc:spChg chg="add mod ord">
          <ac:chgData name="ksusaturina80627@gmail.com" userId="361cace53f9da723" providerId="LiveId" clId="{FEDACD82-F09B-D847-95A9-32A29AC33443}" dt="2018-10-14T15:36:02.396" v="1807" actId="1076"/>
          <ac:spMkLst>
            <pc:docMk/>
            <pc:sldMk cId="1820584002" sldId="258"/>
            <ac:spMk id="4" creationId="{C94EE777-C46D-234E-9B5F-AF26CB51AC49}"/>
          </ac:spMkLst>
        </pc:spChg>
        <pc:spChg chg="add del mod">
          <ac:chgData name="ksusaturina80627@gmail.com" userId="361cace53f9da723" providerId="LiveId" clId="{FEDACD82-F09B-D847-95A9-32A29AC33443}" dt="2018-10-14T14:28:52.408" v="353" actId="571"/>
          <ac:spMkLst>
            <pc:docMk/>
            <pc:sldMk cId="1820584002" sldId="258"/>
            <ac:spMk id="5" creationId="{AADDE5CC-143B-FA49-81AE-C471ADFCBAF2}"/>
          </ac:spMkLst>
        </pc:spChg>
        <pc:spChg chg="add del">
          <ac:chgData name="ksusaturina80627@gmail.com" userId="361cace53f9da723" providerId="LiveId" clId="{FEDACD82-F09B-D847-95A9-32A29AC33443}" dt="2018-10-14T14:44:34.463" v="385" actId="571"/>
          <ac:spMkLst>
            <pc:docMk/>
            <pc:sldMk cId="1820584002" sldId="258"/>
            <ac:spMk id="7" creationId="{5AE90088-55AF-CC4A-89F3-8EDDFC6210DC}"/>
          </ac:spMkLst>
        </pc:spChg>
        <pc:picChg chg="add mod modCrop">
          <ac:chgData name="ksusaturina80627@gmail.com" userId="361cace53f9da723" providerId="LiveId" clId="{FEDACD82-F09B-D847-95A9-32A29AC33443}" dt="2018-10-14T15:43:37.708" v="1836" actId="732"/>
          <ac:picMkLst>
            <pc:docMk/>
            <pc:sldMk cId="1820584002" sldId="258"/>
            <ac:picMk id="5" creationId="{B71A891B-FE33-8F4E-807C-545DB1CC4B60}"/>
          </ac:picMkLst>
        </pc:picChg>
        <pc:picChg chg="add mod modCrop">
          <ac:chgData name="ksusaturina80627@gmail.com" userId="361cace53f9da723" providerId="LiveId" clId="{FEDACD82-F09B-D847-95A9-32A29AC33443}" dt="2018-10-14T15:45:35.151" v="1852" actId="1076"/>
          <ac:picMkLst>
            <pc:docMk/>
            <pc:sldMk cId="1820584002" sldId="258"/>
            <ac:picMk id="7" creationId="{CEEC31A4-019B-0440-A58E-A999AA7935B3}"/>
          </ac:picMkLst>
        </pc:picChg>
      </pc:sldChg>
      <pc:sldChg chg="addSp delSp modSp new">
        <pc:chgData name="ksusaturina80627@gmail.com" userId="361cace53f9da723" providerId="LiveId" clId="{FEDACD82-F09B-D847-95A9-32A29AC33443}" dt="2018-10-14T15:06:48.445" v="720" actId="1076"/>
        <pc:sldMkLst>
          <pc:docMk/>
          <pc:sldMk cId="3899979174" sldId="259"/>
        </pc:sldMkLst>
        <pc:spChg chg="mod">
          <ac:chgData name="ksusaturina80627@gmail.com" userId="361cace53f9da723" providerId="LiveId" clId="{FEDACD82-F09B-D847-95A9-32A29AC33443}" dt="2018-10-14T15:00:11.603" v="700" actId="1076"/>
          <ac:spMkLst>
            <pc:docMk/>
            <pc:sldMk cId="3899979174" sldId="259"/>
            <ac:spMk id="2" creationId="{E026F763-C979-2E45-93E8-0280F10A34B5}"/>
          </ac:spMkLst>
        </pc:spChg>
        <pc:spChg chg="del">
          <ac:chgData name="ksusaturina80627@gmail.com" userId="361cace53f9da723" providerId="LiveId" clId="{FEDACD82-F09B-D847-95A9-32A29AC33443}" dt="2018-10-14T14:59:51.172" v="696" actId="478"/>
          <ac:spMkLst>
            <pc:docMk/>
            <pc:sldMk cId="3899979174" sldId="259"/>
            <ac:spMk id="3" creationId="{ACB3EEC7-D890-B346-8C2D-5C9E65DAFD92}"/>
          </ac:spMkLst>
        </pc:spChg>
        <pc:picChg chg="add mod ord modCrop">
          <ac:chgData name="ksusaturina80627@gmail.com" userId="361cace53f9da723" providerId="LiveId" clId="{FEDACD82-F09B-D847-95A9-32A29AC33443}" dt="2018-10-14T15:06:48.445" v="720" actId="1076"/>
          <ac:picMkLst>
            <pc:docMk/>
            <pc:sldMk cId="3899979174" sldId="259"/>
            <ac:picMk id="4" creationId="{294574BA-AC39-8748-BF26-0F3CE19BDEE8}"/>
          </ac:picMkLst>
        </pc:picChg>
      </pc:sldChg>
      <pc:sldChg chg="delSp modSp new del">
        <pc:chgData name="ksusaturina80627@gmail.com" userId="361cace53f9da723" providerId="LiveId" clId="{FEDACD82-F09B-D847-95A9-32A29AC33443}" dt="2018-10-14T15:19:26.770" v="1059" actId="21"/>
        <pc:sldMkLst>
          <pc:docMk/>
          <pc:sldMk cId="2866524477" sldId="260"/>
        </pc:sldMkLst>
        <pc:spChg chg="mod">
          <ac:chgData name="ksusaturina80627@gmail.com" userId="361cace53f9da723" providerId="LiveId" clId="{FEDACD82-F09B-D847-95A9-32A29AC33443}" dt="2018-10-14T15:18:36.786" v="1058" actId="255"/>
          <ac:spMkLst>
            <pc:docMk/>
            <pc:sldMk cId="2866524477" sldId="260"/>
            <ac:spMk id="2" creationId="{63B0B65F-2850-6543-B463-4AE32FA82324}"/>
          </ac:spMkLst>
        </pc:spChg>
        <pc:spChg chg="del">
          <ac:chgData name="ksusaturina80627@gmail.com" userId="361cace53f9da723" providerId="LiveId" clId="{FEDACD82-F09B-D847-95A9-32A29AC33443}" dt="2018-10-14T15:16:36.654" v="952" actId="478"/>
          <ac:spMkLst>
            <pc:docMk/>
            <pc:sldMk cId="2866524477" sldId="260"/>
            <ac:spMk id="3" creationId="{89FDC99F-30AF-584E-91A5-D6C197A4791B}"/>
          </ac:spMkLst>
        </pc:spChg>
      </pc:sldChg>
      <pc:sldChg chg="new del">
        <pc:chgData name="ksusaturina80627@gmail.com" userId="361cace53f9da723" providerId="LiveId" clId="{FEDACD82-F09B-D847-95A9-32A29AC33443}" dt="2018-10-14T15:19:39.494" v="1062" actId="2696"/>
        <pc:sldMkLst>
          <pc:docMk/>
          <pc:sldMk cId="3743069649" sldId="260"/>
        </pc:sldMkLst>
      </pc:sldChg>
      <pc:sldChg chg="add">
        <pc:chgData name="ksusaturina80627@gmail.com" userId="361cace53f9da723" providerId="LiveId" clId="{FEDACD82-F09B-D847-95A9-32A29AC33443}" dt="2018-10-14T15:19:32.887" v="1061" actId="22"/>
        <pc:sldMkLst>
          <pc:docMk/>
          <pc:sldMk cId="2866524477" sldId="261"/>
        </pc:sldMkLst>
      </pc:sldChg>
      <pc:sldChg chg="delSp modSp new mod modClrScheme chgLayout">
        <pc:chgData name="ksusaturina80627@gmail.com" userId="361cace53f9da723" providerId="LiveId" clId="{FEDACD82-F09B-D847-95A9-32A29AC33443}" dt="2018-10-14T16:04:30.807" v="2276" actId="27636"/>
        <pc:sldMkLst>
          <pc:docMk/>
          <pc:sldMk cId="1376964083" sldId="262"/>
        </pc:sldMkLst>
        <pc:spChg chg="mod ord">
          <ac:chgData name="ksusaturina80627@gmail.com" userId="361cace53f9da723" providerId="LiveId" clId="{FEDACD82-F09B-D847-95A9-32A29AC33443}" dt="2018-10-14T15:56:33.971" v="2270" actId="20577"/>
          <ac:spMkLst>
            <pc:docMk/>
            <pc:sldMk cId="1376964083" sldId="262"/>
            <ac:spMk id="2" creationId="{7E6DD90C-9485-C44B-9DFC-ED2CA7FF085A}"/>
          </ac:spMkLst>
        </pc:spChg>
        <pc:spChg chg="mod ord">
          <ac:chgData name="ksusaturina80627@gmail.com" userId="361cace53f9da723" providerId="LiveId" clId="{FEDACD82-F09B-D847-95A9-32A29AC33443}" dt="2018-10-14T16:04:30.807" v="2276" actId="27636"/>
          <ac:spMkLst>
            <pc:docMk/>
            <pc:sldMk cId="1376964083" sldId="262"/>
            <ac:spMk id="3" creationId="{B9B7CE34-621B-DD43-899B-CB09E88C8B77}"/>
          </ac:spMkLst>
        </pc:spChg>
        <pc:spChg chg="del">
          <ac:chgData name="ksusaturina80627@gmail.com" userId="361cace53f9da723" providerId="LiveId" clId="{FEDACD82-F09B-D847-95A9-32A29AC33443}" dt="2018-10-14T15:48:26.790" v="1855" actId="700"/>
          <ac:spMkLst>
            <pc:docMk/>
            <pc:sldMk cId="1376964083" sldId="262"/>
            <ac:spMk id="4" creationId="{89E93527-84E3-454B-8EF1-E544BC7ED5CD}"/>
          </ac:spMkLst>
        </pc:spChg>
      </pc:sldChg>
      <pc:sldChg chg="add del">
        <pc:chgData name="ksusaturina80627@gmail.com" userId="361cace53f9da723" providerId="LiveId" clId="{FEDACD82-F09B-D847-95A9-32A29AC33443}" dt="2018-10-14T15:45:57.779" v="1853" actId="2696"/>
        <pc:sldMkLst>
          <pc:docMk/>
          <pc:sldMk cId="3029108987" sldId="262"/>
        </pc:sldMkLst>
      </pc:sldChg>
      <pc:sldChg chg="addSp modSp new">
        <pc:chgData name="ksusaturina80627@gmail.com" userId="361cace53f9da723" providerId="LiveId" clId="{FEDACD82-F09B-D847-95A9-32A29AC33443}" dt="2018-10-14T16:18:00.371" v="2568" actId="1076"/>
        <pc:sldMkLst>
          <pc:docMk/>
          <pc:sldMk cId="4182901681" sldId="263"/>
        </pc:sldMkLst>
        <pc:spChg chg="mod">
          <ac:chgData name="ksusaturina80627@gmail.com" userId="361cace53f9da723" providerId="LiveId" clId="{FEDACD82-F09B-D847-95A9-32A29AC33443}" dt="2018-10-14T16:13:10.584" v="2540" actId="14100"/>
          <ac:spMkLst>
            <pc:docMk/>
            <pc:sldMk cId="4182901681" sldId="263"/>
            <ac:spMk id="2" creationId="{597A290D-CF14-B14E-8ACD-015AC9C0BC2F}"/>
          </ac:spMkLst>
        </pc:spChg>
        <pc:spChg chg="mod">
          <ac:chgData name="ksusaturina80627@gmail.com" userId="361cace53f9da723" providerId="LiveId" clId="{FEDACD82-F09B-D847-95A9-32A29AC33443}" dt="2018-10-14T16:18:00.371" v="2568" actId="1076"/>
          <ac:spMkLst>
            <pc:docMk/>
            <pc:sldMk cId="4182901681" sldId="263"/>
            <ac:spMk id="3" creationId="{35C17E2E-AC97-4241-882D-C097521D1EC6}"/>
          </ac:spMkLst>
        </pc:spChg>
        <pc:picChg chg="add mod modCrop">
          <ac:chgData name="ksusaturina80627@gmail.com" userId="361cace53f9da723" providerId="LiveId" clId="{FEDACD82-F09B-D847-95A9-32A29AC33443}" dt="2018-10-14T16:17:35.427" v="2559" actId="14100"/>
          <ac:picMkLst>
            <pc:docMk/>
            <pc:sldMk cId="4182901681" sldId="263"/>
            <ac:picMk id="4" creationId="{B4FE9124-6036-DC47-B025-C664D2CE2109}"/>
          </ac:picMkLst>
        </pc:picChg>
      </pc:sldChg>
      <pc:sldChg chg="addSp delSp modSp new">
        <pc:chgData name="ksusaturina80627@gmail.com" userId="361cace53f9da723" providerId="LiveId" clId="{FEDACD82-F09B-D847-95A9-32A29AC33443}" dt="2018-10-14T16:29:53.854" v="2726" actId="1076"/>
        <pc:sldMkLst>
          <pc:docMk/>
          <pc:sldMk cId="1560227893" sldId="264"/>
        </pc:sldMkLst>
        <pc:spChg chg="mod">
          <ac:chgData name="ksusaturina80627@gmail.com" userId="361cace53f9da723" providerId="LiveId" clId="{FEDACD82-F09B-D847-95A9-32A29AC33443}" dt="2018-10-14T16:20:56.909" v="2637" actId="1076"/>
          <ac:spMkLst>
            <pc:docMk/>
            <pc:sldMk cId="1560227893" sldId="264"/>
            <ac:spMk id="2" creationId="{193F05B3-718E-7B4F-8469-775B71D85201}"/>
          </ac:spMkLst>
        </pc:spChg>
        <pc:spChg chg="del">
          <ac:chgData name="ksusaturina80627@gmail.com" userId="361cace53f9da723" providerId="LiveId" clId="{FEDACD82-F09B-D847-95A9-32A29AC33443}" dt="2018-10-14T16:18:31.240" v="2570" actId="931"/>
          <ac:spMkLst>
            <pc:docMk/>
            <pc:sldMk cId="1560227893" sldId="264"/>
            <ac:spMk id="3" creationId="{1B7D36A1-B591-7D49-8049-0EA35D02A8FD}"/>
          </ac:spMkLst>
        </pc:spChg>
        <pc:picChg chg="add mod ord modCrop">
          <ac:chgData name="ksusaturina80627@gmail.com" userId="361cace53f9da723" providerId="LiveId" clId="{FEDACD82-F09B-D847-95A9-32A29AC33443}" dt="2018-10-14T16:24:11.049" v="2673" actId="1076"/>
          <ac:picMkLst>
            <pc:docMk/>
            <pc:sldMk cId="1560227893" sldId="264"/>
            <ac:picMk id="4" creationId="{C7674E0C-F616-4F4E-9929-72605606960C}"/>
          </ac:picMkLst>
        </pc:picChg>
        <pc:picChg chg="add mod modCrop">
          <ac:chgData name="ksusaturina80627@gmail.com" userId="361cace53f9da723" providerId="LiveId" clId="{FEDACD82-F09B-D847-95A9-32A29AC33443}" dt="2018-10-14T16:26:30.121" v="2705" actId="1076"/>
          <ac:picMkLst>
            <pc:docMk/>
            <pc:sldMk cId="1560227893" sldId="264"/>
            <ac:picMk id="6" creationId="{2D08F31F-3E84-4B4F-80AE-EB373472689B}"/>
          </ac:picMkLst>
        </pc:picChg>
        <pc:picChg chg="add mod modCrop">
          <ac:chgData name="ksusaturina80627@gmail.com" userId="361cace53f9da723" providerId="LiveId" clId="{FEDACD82-F09B-D847-95A9-32A29AC33443}" dt="2018-10-14T16:26:43.424" v="2707" actId="1076"/>
          <ac:picMkLst>
            <pc:docMk/>
            <pc:sldMk cId="1560227893" sldId="264"/>
            <ac:picMk id="8" creationId="{AEF4B3B6-2402-7649-B09D-696206F610DB}"/>
          </ac:picMkLst>
        </pc:picChg>
        <pc:picChg chg="add mod modCrop">
          <ac:chgData name="ksusaturina80627@gmail.com" userId="361cace53f9da723" providerId="LiveId" clId="{FEDACD82-F09B-D847-95A9-32A29AC33443}" dt="2018-10-14T16:28:17.355" v="2709" actId="14100"/>
          <ac:picMkLst>
            <pc:docMk/>
            <pc:sldMk cId="1560227893" sldId="264"/>
            <ac:picMk id="10" creationId="{6F9874F4-416C-2144-BB15-4F62F9D31467}"/>
          </ac:picMkLst>
        </pc:picChg>
        <pc:picChg chg="add mod modCrop">
          <ac:chgData name="ksusaturina80627@gmail.com" userId="361cace53f9da723" providerId="LiveId" clId="{FEDACD82-F09B-D847-95A9-32A29AC33443}" dt="2018-10-14T16:29:53.854" v="2726" actId="1076"/>
          <ac:picMkLst>
            <pc:docMk/>
            <pc:sldMk cId="1560227893" sldId="264"/>
            <ac:picMk id="12" creationId="{B2D40564-6691-7447-9BAA-75B7DAB9DF70}"/>
          </ac:picMkLst>
        </pc:picChg>
      </pc:sldChg>
      <pc:sldChg chg="addSp delSp modSp new">
        <pc:chgData name="ksusaturina80627@gmail.com" userId="361cace53f9da723" providerId="LiveId" clId="{FEDACD82-F09B-D847-95A9-32A29AC33443}" dt="2018-10-14T16:38:11.166" v="2801" actId="1076"/>
        <pc:sldMkLst>
          <pc:docMk/>
          <pc:sldMk cId="2311153741" sldId="265"/>
        </pc:sldMkLst>
        <pc:spChg chg="mod">
          <ac:chgData name="ksusaturina80627@gmail.com" userId="361cace53f9da723" providerId="LiveId" clId="{FEDACD82-F09B-D847-95A9-32A29AC33443}" dt="2018-10-14T16:34:36.092" v="2770" actId="20577"/>
          <ac:spMkLst>
            <pc:docMk/>
            <pc:sldMk cId="2311153741" sldId="265"/>
            <ac:spMk id="2" creationId="{26C912F5-7688-F945-92BB-CB8D927E1F8E}"/>
          </ac:spMkLst>
        </pc:spChg>
        <pc:spChg chg="del">
          <ac:chgData name="ksusaturina80627@gmail.com" userId="361cace53f9da723" providerId="LiveId" clId="{FEDACD82-F09B-D847-95A9-32A29AC33443}" dt="2018-10-14T16:35:06.574" v="2771" actId="931"/>
          <ac:spMkLst>
            <pc:docMk/>
            <pc:sldMk cId="2311153741" sldId="265"/>
            <ac:spMk id="3" creationId="{250090F2-FB74-484F-B4BB-5010C4EFBC56}"/>
          </ac:spMkLst>
        </pc:spChg>
        <pc:picChg chg="add mod ord modCrop">
          <ac:chgData name="ksusaturina80627@gmail.com" userId="361cace53f9da723" providerId="LiveId" clId="{FEDACD82-F09B-D847-95A9-32A29AC33443}" dt="2018-10-14T16:35:46.399" v="2779" actId="1076"/>
          <ac:picMkLst>
            <pc:docMk/>
            <pc:sldMk cId="2311153741" sldId="265"/>
            <ac:picMk id="4" creationId="{E7895C9E-7DB8-7642-8442-631FBF9C9942}"/>
          </ac:picMkLst>
        </pc:picChg>
        <pc:picChg chg="add mod modCrop">
          <ac:chgData name="ksusaturina80627@gmail.com" userId="361cace53f9da723" providerId="LiveId" clId="{FEDACD82-F09B-D847-95A9-32A29AC33443}" dt="2018-10-14T16:38:11.166" v="2801" actId="1076"/>
          <ac:picMkLst>
            <pc:docMk/>
            <pc:sldMk cId="2311153741" sldId="265"/>
            <ac:picMk id="6" creationId="{80D34029-F1BA-4C4A-9A5E-1C2B69C131BB}"/>
          </ac:picMkLst>
        </pc:picChg>
      </pc:sldChg>
      <pc:sldChg chg="delSp modSp new mod modClrScheme chgLayout">
        <pc:chgData name="ksusaturina80627@gmail.com" userId="361cace53f9da723" providerId="LiveId" clId="{FEDACD82-F09B-D847-95A9-32A29AC33443}" dt="2018-10-14T16:40:11.267" v="2842" actId="1076"/>
        <pc:sldMkLst>
          <pc:docMk/>
          <pc:sldMk cId="1323734893" sldId="266"/>
        </pc:sldMkLst>
        <pc:spChg chg="mod ord">
          <ac:chgData name="ksusaturina80627@gmail.com" userId="361cace53f9da723" providerId="LiveId" clId="{FEDACD82-F09B-D847-95A9-32A29AC33443}" dt="2018-10-14T16:40:11.267" v="2842" actId="1076"/>
          <ac:spMkLst>
            <pc:docMk/>
            <pc:sldMk cId="1323734893" sldId="266"/>
            <ac:spMk id="2" creationId="{FCD71A2D-E61B-4142-BE53-EDB3380C26F2}"/>
          </ac:spMkLst>
        </pc:spChg>
        <pc:spChg chg="del mod">
          <ac:chgData name="ksusaturina80627@gmail.com" userId="361cace53f9da723" providerId="LiveId" clId="{FEDACD82-F09B-D847-95A9-32A29AC33443}" dt="2018-10-14T16:39:55.784" v="2838" actId="700"/>
          <ac:spMkLst>
            <pc:docMk/>
            <pc:sldMk cId="1323734893" sldId="266"/>
            <ac:spMk id="3" creationId="{C0B3E446-D505-FC41-BC48-0C1E9BCD1D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0.jpeg" /><Relationship Id="rId5" Type="http://schemas.openxmlformats.org/officeDocument/2006/relationships/image" Target="../media/image9.jpeg" /><Relationship Id="rId4" Type="http://schemas.openxmlformats.org/officeDocument/2006/relationships/image" Target="../media/image8.jpe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7C5CD-E194-9D4E-B0D9-5195D1817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Презентация</a:t>
            </a:r>
            <a:r>
              <a:rPr lang="en-US"/>
              <a:t>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по</a:t>
            </a:r>
            <a:r>
              <a:rPr lang="en-US"/>
              <a:t> </a:t>
            </a:r>
            <a:br>
              <a:rPr lang="en-US"/>
            </a:br>
            <a:r>
              <a:rPr lang="en-US">
                <a:solidFill>
                  <a:schemeClr val="bg2">
                    <a:lumMod val="10000"/>
                  </a:schemeClr>
                </a:solidFill>
              </a:rPr>
              <a:t>Истории</a:t>
            </a:r>
            <a:r>
              <a:rPr lang="en-US"/>
              <a:t>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России</a:t>
            </a:r>
            <a:r>
              <a:rPr lang="en-US"/>
              <a:t>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по</a:t>
            </a:r>
            <a:r>
              <a:rPr lang="en-US"/>
              <a:t>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теме</a:t>
            </a:r>
            <a:r>
              <a:rPr lang="en-US"/>
              <a:t> </a:t>
            </a:r>
            <a:br>
              <a:rPr lang="en-US"/>
            </a:br>
            <a:r>
              <a:rPr lang="en-US">
                <a:solidFill>
                  <a:schemeClr val="bg2">
                    <a:lumMod val="10000"/>
                  </a:schemeClr>
                </a:solidFill>
              </a:rPr>
              <a:t>“Духовная</a:t>
            </a:r>
            <a:r>
              <a:rPr lang="en-US"/>
              <a:t>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жизнь</a:t>
            </a:r>
            <a:r>
              <a:rPr lang="en-US"/>
              <a:t> 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Серебрянного</a:t>
            </a:r>
            <a:r>
              <a:rPr lang="en-US"/>
              <a:t>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века”</a:t>
            </a:r>
            <a:br>
              <a:rPr lang="en-US"/>
            </a:br>
            <a:r>
              <a:rPr lang="en-US"/>
              <a:t> 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1515F-ABBE-0A4C-A373-12C994147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0477" y="4046279"/>
            <a:ext cx="4620802" cy="165008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Тюриной Ксении  9”Б”класс</a:t>
            </a:r>
            <a:endParaRPr lang="ru-RU" sz="28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07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71A2D-E61B-4142-BE53-EDB3380C26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2795" y="2551953"/>
            <a:ext cx="10669401" cy="4900613"/>
          </a:xfrm>
        </p:spPr>
        <p:txBody>
          <a:bodyPr>
            <a:normAutofit/>
          </a:bodyPr>
          <a:lstStyle/>
          <a:p>
            <a:r>
              <a:rPr lang="ru-RU" sz="6600" b="1"/>
              <a:t>Спасибо за просмотр!</a:t>
            </a:r>
            <a:br>
              <a:rPr lang="ru-RU" sz="6600" b="1"/>
            </a:br>
            <a:endParaRPr lang="ru-RU" sz="6600" b="1"/>
          </a:p>
        </p:txBody>
      </p:sp>
    </p:spTree>
    <p:extLst>
      <p:ext uri="{BB962C8B-B14F-4D97-AF65-F5344CB8AC3E}">
        <p14:creationId xmlns:p14="http://schemas.microsoft.com/office/powerpoint/2010/main" val="132373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6F763-C979-2E45-93E8-0280F10A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03555"/>
            <a:ext cx="8816840" cy="21354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Чаплыгин Сергей Алексеевич </a:t>
            </a:r>
            <a:br>
              <a:rPr lang="en-US">
                <a:solidFill>
                  <a:schemeClr val="bg2">
                    <a:lumMod val="10000"/>
                  </a:schemeClr>
                </a:solidFill>
              </a:rPr>
            </a:br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94574BA-AC39-8748-BF26-0F3CE19BDE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173"/>
          <a:stretch/>
        </p:blipFill>
        <p:spPr>
          <a:xfrm>
            <a:off x="909274" y="1109390"/>
            <a:ext cx="8615726" cy="463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7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0B65F-2850-6543-B463-4AE32FA8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26" y="2439262"/>
            <a:ext cx="8704162" cy="4759558"/>
          </a:xfrm>
        </p:spPr>
        <p:txBody>
          <a:bodyPr>
            <a:normAutofit/>
          </a:bodyPr>
          <a:lstStyle/>
          <a:p>
            <a:pPr marL="742950" indent="-742950" algn="ctr">
              <a:buFont typeface="Arial" panose="020B0604020202020204" pitchFamily="34" charset="0"/>
              <a:buChar char="•"/>
            </a:pPr>
            <a:r>
              <a:rPr lang="ru-RU" sz="4400">
                <a:solidFill>
                  <a:schemeClr val="bg2">
                    <a:lumMod val="10000"/>
                  </a:schemeClr>
                </a:solidFill>
              </a:rPr>
              <a:t>Наука-это  деятельность ,направленная  на  производство  нового  знания </a:t>
            </a:r>
          </a:p>
        </p:txBody>
      </p:sp>
    </p:spTree>
    <p:extLst>
      <p:ext uri="{BB962C8B-B14F-4D97-AF65-F5344CB8AC3E}">
        <p14:creationId xmlns:p14="http://schemas.microsoft.com/office/powerpoint/2010/main" val="286652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550CEB-C243-1744-8400-7F52239A1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Чаплыгин Сергей Алексеевич(1869-1942).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5D9BB2-DA41-944A-AB75-430D14CA6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8348" y="1927624"/>
            <a:ext cx="8701299" cy="2585323"/>
          </a:xfrm>
        </p:spPr>
        <p:txBody>
          <a:bodyPr anchor="t"/>
          <a:lstStyle/>
          <a:p>
            <a:r>
              <a:rPr lang="en-US"/>
              <a:t>Биография С.А Чаплыгина.</a:t>
            </a:r>
          </a:p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20A3E4-E470-2343-B6E4-123A22EA0BBC}"/>
              </a:ext>
            </a:extLst>
          </p:cNvPr>
          <p:cNvSpPr txBox="1"/>
          <p:nvPr/>
        </p:nvSpPr>
        <p:spPr>
          <a:xfrm>
            <a:off x="4448105" y="3220286"/>
            <a:ext cx="4878212" cy="258532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b="0" i="0">
                <a:solidFill>
                  <a:srgbClr val="000000"/>
                </a:solidFill>
                <a:effectLst/>
                <a:latin typeface="HelveticaNeue"/>
              </a:rPr>
              <a:t>С. А. Чаплыгин родился 24 марта </a:t>
            </a:r>
            <a:r>
              <a:rPr lang="ru-RU">
                <a:solidFill>
                  <a:schemeClr val="tx2">
                    <a:lumMod val="50000"/>
                  </a:schemeClr>
                </a:solidFill>
                <a:latin typeface="HelveticaNeue"/>
              </a:rPr>
              <a:t>1869</a:t>
            </a:r>
            <a:r>
              <a:rPr lang="ru-RU">
                <a:solidFill>
                  <a:srgbClr val="0044BB"/>
                </a:solidFill>
                <a:latin typeface="HelveticaNeue"/>
              </a:rPr>
              <a:t> </a:t>
            </a:r>
            <a:r>
              <a:rPr lang="ru-RU">
                <a:solidFill>
                  <a:schemeClr val="bg2">
                    <a:lumMod val="10000"/>
                  </a:schemeClr>
                </a:solidFill>
                <a:latin typeface="HelveticaNeue"/>
              </a:rPr>
              <a:t>года</a:t>
            </a:r>
            <a:r>
              <a:rPr lang="ru-RU" b="0" i="0">
                <a:solidFill>
                  <a:srgbClr val="000000"/>
                </a:solidFill>
                <a:effectLst/>
                <a:latin typeface="HelveticaNeue"/>
              </a:rPr>
              <a:t> в Раненбурге. Когда мальчику было 2 года, его отец, приказчик Алексей Тимофеевич, умер в возрасте 24 лет от </a:t>
            </a:r>
            <a:r>
              <a:rPr lang="ru-RU">
                <a:solidFill>
                  <a:schemeClr val="bg2">
                    <a:lumMod val="10000"/>
                  </a:schemeClr>
                </a:solidFill>
                <a:latin typeface="HelveticaNeue"/>
              </a:rPr>
              <a:t>холеры</a:t>
            </a:r>
            <a:r>
              <a:rPr lang="ru-RU" b="0" i="0">
                <a:solidFill>
                  <a:srgbClr val="000000"/>
                </a:solidFill>
                <a:effectLst/>
                <a:latin typeface="HelveticaNeue"/>
              </a:rPr>
              <a:t>; мать, Анна Петровна, вышла второй раз замуж за воронежского мещанина Давыдова и увезла сына в</a:t>
            </a:r>
            <a:r>
              <a:rPr lang="ru-RU" b="0" i="0">
                <a:solidFill>
                  <a:schemeClr val="bg2">
                    <a:lumMod val="10000"/>
                  </a:schemeClr>
                </a:solidFill>
                <a:effectLst/>
                <a:latin typeface="HelveticaNeue"/>
              </a:rPr>
              <a:t> Воронеж.</a:t>
            </a:r>
            <a:br>
              <a:rPr lang="ru-RU"/>
            </a:br>
            <a:endParaRPr 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383C2DF7-96C5-7949-963A-7D317A38A9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31" r="1971"/>
          <a:stretch/>
        </p:blipFill>
        <p:spPr>
          <a:xfrm>
            <a:off x="381652" y="2109273"/>
            <a:ext cx="3449216" cy="398237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295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66363-BF3B-8A41-9BC2-B5DB37C0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Образование.</a:t>
            </a:r>
            <a:endParaRPr lang="ru-RU"/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C94EE777-C46D-234E-9B5F-AF26CB51A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7187" y="1355167"/>
            <a:ext cx="4061820" cy="2917076"/>
          </a:xfrm>
        </p:spPr>
        <p:txBody>
          <a:bodyPr/>
          <a:lstStyle/>
          <a:p>
            <a:r>
              <a:rPr lang="ru-RU"/>
              <a:t>Весной  1886 года  Чаплыгин  с золотой медалью  окончил Воронежскую  мужскую гимназию  и подал заявление  в Московский университет.В  1890 году  окончил  физико-математический факультет  Московского университета </a:t>
            </a:r>
          </a:p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1EAD44-F3EB-2F44-8383-ED84EFFF7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8" y="3817412"/>
            <a:ext cx="418403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/>
              <a:t>В 1877 году , в 8 лет  начал учиться  в гимназии.Преподователям  скоро стало ясно,что мальчик  облодает хорошей способностью  и редкой паматью .Ему легко  давались  древние  и новые языки ,история и другие предметы,но особенный интерес проявлял к математике.В 14 лет  сам стал учить детей,занимаясь репетиторством.</a:t>
            </a:r>
            <a:r>
              <a:rPr lang="en-US"/>
              <a:t> </a:t>
            </a:r>
            <a:endParaRPr lang="ru-RU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71A891B-FE33-8F4E-807C-545DB1CC4B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47" b="-1"/>
          <a:stretch/>
        </p:blipFill>
        <p:spPr>
          <a:xfrm>
            <a:off x="5212182" y="915865"/>
            <a:ext cx="4061820" cy="2602034"/>
          </a:xfrm>
          <a:prstGeom prst="rect">
            <a:avLst/>
          </a:prstGeo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CEEC31A4-019B-0440-A58E-A999AA7935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410" r="5891"/>
          <a:stretch/>
        </p:blipFill>
        <p:spPr>
          <a:xfrm>
            <a:off x="677334" y="4004357"/>
            <a:ext cx="3781673" cy="271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8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DD90C-9485-C44B-9DFC-ED2CA7FF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Научная деятельность.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B7CE34-621B-DD43-899B-CB09E88C8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511" y="1930400"/>
            <a:ext cx="7260166" cy="3880773"/>
          </a:xfrm>
        </p:spPr>
        <p:txBody>
          <a:bodyPr>
            <a:normAutofit fontScale="77500" lnSpcReduction="20000"/>
          </a:bodyPr>
          <a:lstStyle/>
          <a:p>
            <a:r>
              <a:rPr lang="ru-RU" sz="3600"/>
              <a:t>Основные  работы  С.А Чаплыгина  относятся  к :Гидооаэродинамике,неголономной механике ,теории  дифференциальных уравнений,теории авиации .</a:t>
            </a:r>
          </a:p>
          <a:p>
            <a:r>
              <a:rPr lang="ru-RU" sz="3600"/>
              <a:t>За свой  вклад  в науку Чаплыгин  6 декабря  1924  года был  избран членом-корреспондентом  Российской Академии наук,а 12 января  1929-академиком Академии  наук  СССР</a:t>
            </a:r>
          </a:p>
          <a:p>
            <a:pPr marL="0" indent="0">
              <a:buNone/>
            </a:pPr>
            <a:endParaRPr lang="ru-RU" sz="3600"/>
          </a:p>
        </p:txBody>
      </p:sp>
    </p:spTree>
    <p:extLst>
      <p:ext uri="{BB962C8B-B14F-4D97-AF65-F5344CB8AC3E}">
        <p14:creationId xmlns:p14="http://schemas.microsoft.com/office/powerpoint/2010/main" val="1376964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A290D-CF14-B14E-8ACD-015AC9C0B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270" y="336636"/>
            <a:ext cx="4997439" cy="988582"/>
          </a:xfrm>
        </p:spPr>
        <p:txBody>
          <a:bodyPr/>
          <a:lstStyle/>
          <a:p>
            <a:r>
              <a:rPr lang="ru-RU"/>
              <a:t>Награды и премии.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C17E2E-AC97-4241-882D-C097521D1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973" y="1038882"/>
            <a:ext cx="8182958" cy="4780235"/>
          </a:xfrm>
        </p:spPr>
        <p:txBody>
          <a:bodyPr>
            <a:normAutofit/>
          </a:bodyPr>
          <a:lstStyle/>
          <a:p>
            <a:r>
              <a:rPr lang="ru-RU" sz="3200"/>
              <a:t>Герой Социалистического Труда 1941-был награжден первым среди ученых .</a:t>
            </a:r>
          </a:p>
          <a:p>
            <a:r>
              <a:rPr lang="ru-RU" sz="3200"/>
              <a:t>Награжден двумя  орденами Ленина , двумя орденами Трудового Красного Знамени.</a:t>
            </a:r>
          </a:p>
          <a:p>
            <a:r>
              <a:rPr lang="ru-RU" sz="3200"/>
              <a:t>Премия им.Н.Е.Жуковского  1925.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4FE9124-6036-DC47-B025-C664D2CE21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76004" t="22351" r="76804" b="-11175"/>
          <a:stretch/>
        </p:blipFill>
        <p:spPr>
          <a:xfrm>
            <a:off x="7867952" y="13927667"/>
            <a:ext cx="4799292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0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3F05B3-718E-7B4F-8469-775B71D85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923" y="-168088"/>
            <a:ext cx="8596668" cy="1320800"/>
          </a:xfrm>
        </p:spPr>
        <p:txBody>
          <a:bodyPr/>
          <a:lstStyle/>
          <a:p>
            <a:r>
              <a:rPr lang="ru-RU"/>
              <a:t>Награды Чаплыгина.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7674E0C-F616-4F4E-9929-7260560696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" t="32679" r="-16421"/>
          <a:stretch/>
        </p:blipFill>
        <p:spPr>
          <a:xfrm>
            <a:off x="0" y="315686"/>
            <a:ext cx="4005735" cy="3521235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2D08F31F-3E84-4B4F-80AE-EB37347268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609"/>
          <a:stretch/>
        </p:blipFill>
        <p:spPr>
          <a:xfrm>
            <a:off x="7072158" y="3423018"/>
            <a:ext cx="3036204" cy="3434982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AEF4B3B6-2402-7649-B09D-696206F610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5017" r="-3451"/>
          <a:stretch/>
        </p:blipFill>
        <p:spPr>
          <a:xfrm flipH="1">
            <a:off x="7072158" y="160856"/>
            <a:ext cx="3036204" cy="2507582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6F9874F4-416C-2144-BB15-4F62F9D3146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6609"/>
          <a:stretch/>
        </p:blipFill>
        <p:spPr>
          <a:xfrm>
            <a:off x="622606" y="4320695"/>
            <a:ext cx="2123615" cy="2423521"/>
          </a:xfrm>
          <a:prstGeom prst="rect">
            <a:avLst/>
          </a:prstGeom>
        </p:spPr>
      </p:pic>
      <p:pic>
        <p:nvPicPr>
          <p:cNvPr id="12" name="Рисунок 12">
            <a:extLst>
              <a:ext uri="{FF2B5EF4-FFF2-40B4-BE49-F238E27FC236}">
                <a16:creationId xmlns:a16="http://schemas.microsoft.com/office/drawing/2014/main" id="{B2D40564-6691-7447-9BAA-75B7DAB9DF7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915" t="21135" r="12844" b="-21135"/>
          <a:stretch/>
        </p:blipFill>
        <p:spPr>
          <a:xfrm>
            <a:off x="3396509" y="1079527"/>
            <a:ext cx="3446668" cy="611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227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912F5-7688-F945-92BB-CB8D927E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Памятники Сергею Чаплыгину.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7895C9E-7DB8-7642-8442-631FBF9C9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204" r="14037"/>
          <a:stretch/>
        </p:blipFill>
        <p:spPr>
          <a:xfrm>
            <a:off x="677334" y="1270000"/>
            <a:ext cx="3437869" cy="3962172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80D34029-F1BA-4C4A-9A5E-1C2B69C131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499" t="7670" r="-30631" b="-7670"/>
          <a:stretch/>
        </p:blipFill>
        <p:spPr>
          <a:xfrm>
            <a:off x="4448805" y="1600200"/>
            <a:ext cx="7065861" cy="396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5374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10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Презентация по  Истории России по теме  “Духовная жизнь  Серебрянного века”  </vt:lpstr>
      <vt:lpstr>Чаплыгин Сергей Алексеевич  </vt:lpstr>
      <vt:lpstr>Наука-это  деятельность ,направленная  на  производство  нового  знания </vt:lpstr>
      <vt:lpstr>Чаплыгин Сергей Алексеевич(1869-1942).</vt:lpstr>
      <vt:lpstr>Образование.</vt:lpstr>
      <vt:lpstr>Научная деятельность.</vt:lpstr>
      <vt:lpstr>Награды и премии.</vt:lpstr>
      <vt:lpstr>Награды Чаплыгина.</vt:lpstr>
      <vt:lpstr>Памятники Сергею Чаплыгину.</vt:lpstr>
      <vt:lpstr>Спасибо за просмотр!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 Истории России Тюриной Ксении 9”Б”класс </dc:title>
  <cp:revision>6</cp:revision>
  <dcterms:modified xsi:type="dcterms:W3CDTF">2018-10-14T16:40:53Z</dcterms:modified>
</cp:coreProperties>
</file>