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57" r:id="rId4"/>
    <p:sldId id="260" r:id="rId5"/>
    <p:sldId id="258" r:id="rId6"/>
    <p:sldId id="259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ge&amp;Matros ®" initials="I®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E0844-69BA-492A-A357-7D8606061BD2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F5045-1542-43DF-B3D0-347272B27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F5045-1542-43DF-B3D0-347272B2783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F5045-1542-43DF-B3D0-347272B2783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по истории России на тему «Духовная жизнь серебряного века 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072198" y="6429396"/>
            <a:ext cx="3071802" cy="4286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Мякина Андрея 9Б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vi-VN" dirty="0" smtClean="0"/>
              <a:t>Антон Павлович Чехов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285992"/>
            <a:ext cx="5114932" cy="47377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Классик мировой литературы. По профессии врач. Почётный академик Императорской Академии наук по разряду изящной словесности (1900—1902).</a:t>
            </a:r>
            <a:endParaRPr lang="ru-RU" sz="2400" dirty="0"/>
          </a:p>
        </p:txBody>
      </p:sp>
      <p:pic>
        <p:nvPicPr>
          <p:cNvPr id="7170" name="Picture 2" descr="C:\Users\андрей\Desktop\Anton_Chekhov_1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8826"/>
            <a:ext cx="3786214" cy="52391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Chekhov_Birth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791507" cy="2714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Детство и юность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357298"/>
            <a:ext cx="5786446" cy="430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Родился 17 января 1860 года в Таганроге в небольшом саманном домике на Полицейской улице в семье купца третьей гильдии. Обучение Чехова началось в греческой школе в Таганроге. Музыка и книги пробуждали в юном Чехове стремление к творчеству. Большую роль в этом сыграл таганрогский театр, в котором впервые Антон побывал в 13 лет; посмотрел оперетту Жака Оффенбаха «Прекрасная Елена»</a:t>
            </a:r>
            <a:endParaRPr lang="ru-RU" sz="24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Становление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620582"/>
            <a:ext cx="8258204" cy="223741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24 декабря 1879 года, будучи студентом первого курса, Чехов поместил в журнал «Стрекоза» рассказ «Письмо к учёному соседу» и юмореску «Что чаще всего встречается в романах, повестях и т. п.». Это был его дебют в печати. В 1882 году Чехов подготовил первый сборник рассказов «Шалость» В 1883 году стал одним из учредителей Русского гимнастического общества. 1885—1886 годы — период расцвета Чехова как «беллетриста-миниатюриста»</a:t>
            </a:r>
            <a:endParaRPr lang="ru-RU" sz="2400" dirty="0"/>
          </a:p>
        </p:txBody>
      </p:sp>
      <p:pic>
        <p:nvPicPr>
          <p:cNvPr id="6147" name="Picture 3" descr="C:\Users\андрей\Desktop\Reda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928670"/>
            <a:ext cx="5143536" cy="33046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Сахалин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57694"/>
            <a:ext cx="8358214" cy="22859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    На Сахалин Чехов прибыл 11 июля. За несколько месяцев пребывания на нём он общался с людьми, узнавал истории их жизни, причины ссылки и набирал богатый материал для своих заметок. В следующие 5 лет Чехов писал книгу «Остров Сахалин». Что касается художественного творчества, путешествие на Сахалин, по собственному признанию Чехова, оказало огромное влияние на все его последующие произведения.</a:t>
            </a:r>
            <a:endParaRPr lang="ru-RU" sz="2400" dirty="0"/>
          </a:p>
        </p:txBody>
      </p:sp>
      <p:pic>
        <p:nvPicPr>
          <p:cNvPr id="3075" name="Picture 3" descr="C:\Users\андрей\Desktop\Island_of_Sakhalin_by_Chekh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358114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Творчество.</a:t>
            </a:r>
            <a:br>
              <a:rPr lang="ru-RU" b="0" dirty="0" smtClean="0"/>
            </a:br>
            <a:r>
              <a:rPr lang="ru-RU" dirty="0" smtClean="0"/>
              <a:t>Драматургия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0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Драматургические произведения Чехов начал писать в 70-е годы XIX века. В 1886 году писатель написал сцену-монолог «О вреде табака». В 1883—1887 годах Чехов в драматической форме писал сценки, юморески и пародии: «</a:t>
            </a:r>
            <a:r>
              <a:rPr lang="ru-RU" sz="2400" dirty="0" err="1" smtClean="0"/>
              <a:t>Дура</a:t>
            </a:r>
            <a:r>
              <a:rPr lang="ru-RU" sz="2400" dirty="0" smtClean="0"/>
              <a:t>, или Капитан в отставке»; «Нечистые трагики и прокажённые драматурги»; «Идеальный экзамен»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драматургии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В драматургии Чехова, вопреки всем традициям, события отводятся на периферию как кратковременная частность, а обычное, ровное, ежедневно повторяющееся, для всех привычное составляет главный массив всего содержания пьесы. Практически все пьесы Чехова построены на подробном описании быта, посредством которого до читателей доносятся особенности чувств, настроений, характеров и взаимоотношений героев. Подбор бытовых линий осуществляется по принципу их значимости в общем эмоциональном содержании жизни.</a:t>
            </a:r>
            <a:endParaRPr lang="ru-RU" sz="24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Поздние годы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1746" y="1000108"/>
            <a:ext cx="6472254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 1890 по 1895 год, по возвращении в Москву из поездки на Сахалин, Чехов поселился в небольшом двухэтажном флигеле на Малой Дмитровке.  Здесь он работал над книгой «Остров Сахалин», рассказами «Попрыгунья», «Дуэль», «Палата № 6»  конце 1898 года писатель купил в Ялте участок земли, где был разбит сад и построен дом по проекту архитектора Л. Н. </a:t>
            </a:r>
            <a:r>
              <a:rPr lang="ru-RU" sz="2400" dirty="0" err="1" smtClean="0"/>
              <a:t>Шаповалова</a:t>
            </a:r>
            <a:r>
              <a:rPr lang="ru-RU" sz="2400" dirty="0" smtClean="0"/>
              <a:t>. </a:t>
            </a:r>
            <a:r>
              <a:rPr lang="ru-RU" sz="2400" dirty="0" smtClean="0"/>
              <a:t>В 1900 году Чехов был избран в число почётных академиков по разряду изящной словесности.</a:t>
            </a:r>
            <a:endParaRPr lang="ru-RU" sz="2400" dirty="0"/>
          </a:p>
        </p:txBody>
      </p:sp>
      <p:pic>
        <p:nvPicPr>
          <p:cNvPr id="4099" name="Picture 3" descr="C:\Users\андрей\Desktop\1024px-Moscow_Malaya_Dmitrovka_Street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2857488" cy="35723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267</Words>
  <PresentationFormat>Экран (4:3)</PresentationFormat>
  <Paragraphs>18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по истории России на тему «Духовная жизнь серебряного века »  </vt:lpstr>
      <vt:lpstr>Антон Павлович Чехов</vt:lpstr>
      <vt:lpstr>Детство и юность </vt:lpstr>
      <vt:lpstr>Становление </vt:lpstr>
      <vt:lpstr>Сахалин </vt:lpstr>
      <vt:lpstr>Творчество. Драматургия </vt:lpstr>
      <vt:lpstr>Особенности драматургии</vt:lpstr>
      <vt:lpstr>Поздние годы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Павлович Чехов </dc:title>
  <dc:creator>андрей мякин</dc:creator>
  <cp:lastModifiedBy>Image&amp;Matros ®</cp:lastModifiedBy>
  <cp:revision>8</cp:revision>
  <dcterms:created xsi:type="dcterms:W3CDTF">2018-10-14T09:31:24Z</dcterms:created>
  <dcterms:modified xsi:type="dcterms:W3CDTF">2018-10-14T10:40:19Z</dcterms:modified>
</cp:coreProperties>
</file>