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0%B5%D1%82%D0%B5%D1%80%D0%B1%D1%83%D1%80%D0%B3%D1%81%D0%BA%D0%B8%D0%B9_%D0%B8%D0%BD%D1%81%D1%82%D0%B8%D1%82%D1%83%D1%82_%D0%B8%D0%BD%D0%B6%D0%B5%D0%BD%D0%B5%D1%80%D0%BE%D0%B2_%D0%BF%D1%83%D1%82%D0%B5%D0%B9_%D1%81%D0%BE%D0%BE%D0%B1%D1%89%D0%B5%D0%BD%D0%B8%D1%8F" TargetMode="External"/><Relationship Id="rId2" Type="http://schemas.openxmlformats.org/officeDocument/2006/relationships/hyperlink" Target="https://ru.wikipedia.org/wiki/4-%D1%8F_%D0%9C%D0%BE%D1%81%D0%BA%D0%BE%D0%B2%D1%81%D0%BA%D0%B0%D1%8F_%D0%B3%D0%B8%D0%BC%D0%BD%D0%B0%D0%B7%D0%B8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s://ru.wikipedia.org/wiki/%D0%A4%D0%B8%D0%B7%D0%B8%D0%BA%D0%BE-%D0%BC%D0%B0%D1%82%D0%B5%D0%BC%D0%B0%D1%82%D0%B8%D1%87%D0%B5%D1%81%D0%BA%D0%B8%D0%B9_%D1%84%D0%B0%D0%BA%D1%83%D0%BB%D1%8C%D1%82%D0%B5%D1%82_%D0%9C%D0%BE%D1%81%D0%BA%D0%BE%D0%B2%D1%81%D0%BA%D0%BE%D0%B3%D0%BE_%D1%83%D0%BD%D0%B8%D0%B2%D0%B5%D1%80%D1%81%D0%B8%D1%82%D0%B5%D1%82%D0%B0" TargetMode="External"/><Relationship Id="rId4" Type="http://schemas.openxmlformats.org/officeDocument/2006/relationships/hyperlink" Target="https://ru.wikipedia.org/wiki/%D0%98%D0%9C%D0%A3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8077200" cy="16733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Презентация на тему :</a:t>
            </a:r>
            <a:br>
              <a:rPr lang="ru-RU" dirty="0" smtClean="0"/>
            </a:br>
            <a:r>
              <a:rPr lang="ru-RU" dirty="0" smtClean="0"/>
              <a:t>Николай Егорович </a:t>
            </a:r>
            <a:r>
              <a:rPr lang="ru-RU" dirty="0" err="1" smtClean="0"/>
              <a:t>Жуковскии</a:t>
            </a:r>
            <a:r>
              <a:rPr lang="ru-RU" dirty="0" smtClean="0"/>
              <a:t>̆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0200" y="4648200"/>
            <a:ext cx="8077200" cy="1499616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Выполнил ХАВАНОВ КИРИЛЛ 9а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0" dirty="0" smtClean="0"/>
              <a:t>Русский механик, основоположник </a:t>
            </a:r>
            <a:r>
              <a:rPr lang="ru-RU" sz="1600" b="0" dirty="0" err="1" smtClean="0"/>
              <a:t>гидро</a:t>
            </a:r>
            <a:r>
              <a:rPr lang="ru-RU" sz="1600" b="0" dirty="0" smtClean="0"/>
              <a:t>- и аэродинамики. Заслуженный профессор Московского университета, почётный член Московского университета, заслуженный профессор Императорского Московского технического училища; член-корреспондент Императорской Академии наук по разряду математических наук. </a:t>
            </a:r>
            <a:endParaRPr lang="ru-RU" sz="1600" dirty="0"/>
          </a:p>
        </p:txBody>
      </p:sp>
      <p:pic>
        <p:nvPicPr>
          <p:cNvPr id="4" name="Содержимое 3" descr="Nikolay-Egorovich-ZHukovskiy-Osnovopolozhnik-ae`rodinamik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9200" y="1828800"/>
            <a:ext cx="6858000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0" dirty="0" smtClean="0"/>
              <a:t>Картина Т. Е. Иванова «Начало» с изображением Н. Е. Жуковского со своими учениками  в 1911 году при испытании самолета ИТУ</a:t>
            </a:r>
            <a:endParaRPr lang="ru-RU" sz="2000" dirty="0"/>
          </a:p>
        </p:txBody>
      </p:sp>
      <p:pic>
        <p:nvPicPr>
          <p:cNvPr id="4" name="Содержимое 3" descr="Museum_of_Moscow_Aviation_Institute_2016-02-02_009_(cropped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752600"/>
            <a:ext cx="7155587" cy="46259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0" dirty="0" smtClean="0"/>
              <a:t>Памятная монета Банка России, посвящённая 150-летию со дня рождения Н. Е. Жуковского. 2 рубля, серебро, 1997 год</a:t>
            </a:r>
            <a:endParaRPr lang="ru-RU" sz="2800" dirty="0"/>
          </a:p>
        </p:txBody>
      </p:sp>
      <p:pic>
        <p:nvPicPr>
          <p:cNvPr id="4" name="Содержимое 3" descr="RR5110-0016R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90800" y="2057400"/>
            <a:ext cx="4029075" cy="401415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4953000" cy="6702552"/>
          </a:xfrm>
        </p:spPr>
        <p:txBody>
          <a:bodyPr>
            <a:noAutofit/>
          </a:bodyPr>
          <a:lstStyle/>
          <a:p>
            <a:r>
              <a:rPr lang="ru-RU" sz="2400" b="0" dirty="0" smtClean="0"/>
              <a:t>В феврале 1858 года Николай Жуковский поступил в </a:t>
            </a:r>
            <a:r>
              <a:rPr lang="ru-RU" sz="2400" b="0" dirty="0" smtClean="0">
                <a:hlinkClick r:id="rId2" tooltip="4-я Московская гимназия"/>
              </a:rPr>
              <a:t>4-ю московскую гимназию</a:t>
            </a:r>
            <a:r>
              <a:rPr lang="ru-RU" sz="2400" b="0" dirty="0" smtClean="0"/>
              <a:t>. Планировалось, что он как отец станет инженером-путейцем, но учиться в </a:t>
            </a:r>
            <a:r>
              <a:rPr lang="ru-RU" sz="2400" b="0" dirty="0" smtClean="0">
                <a:hlinkClick r:id="rId3" tooltip="Петербургский институт инженеров путей сообщения"/>
              </a:rPr>
              <a:t>Петербургском институте путей сообщения</a:t>
            </a:r>
            <a:r>
              <a:rPr lang="ru-RU" sz="2400" b="0" dirty="0" smtClean="0"/>
              <a:t> ему не пришлось — этого не позволили весьма ограниченные средства его родителей; поскольку плата за обучение в </a:t>
            </a:r>
            <a:r>
              <a:rPr lang="ru-RU" sz="2400" b="0" dirty="0" smtClean="0">
                <a:hlinkClick r:id="rId4" tooltip="ИМУ"/>
              </a:rPr>
              <a:t>Московском университете</a:t>
            </a:r>
            <a:r>
              <a:rPr lang="ru-RU" sz="2400" b="0" dirty="0" smtClean="0"/>
              <a:t> была существенно ниже. И, окончив в 1864 году гимназию с серебряной медалью, он без экзаменов был зачислен на </a:t>
            </a:r>
            <a:r>
              <a:rPr lang="ru-RU" sz="2400" b="0" dirty="0" smtClean="0">
                <a:hlinkClick r:id="rId5" tooltip="Физико-математический факультет Московского университета"/>
              </a:rPr>
              <a:t>физико-математический факультет Московского университета</a:t>
            </a:r>
            <a:r>
              <a:rPr lang="ru-RU" sz="2400" b="0" dirty="0" smtClean="0"/>
              <a:t>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71601"/>
            <a:ext cx="5791200" cy="5486399"/>
          </a:xfrm>
          <a:solidFill>
            <a:schemeClr val="tx1"/>
          </a:solidFill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Планировалось</a:t>
            </a:r>
            <a:r>
              <a:rPr lang="ru-RU" dirty="0" smtClean="0">
                <a:solidFill>
                  <a:schemeClr val="bg1"/>
                </a:solidFill>
              </a:rPr>
              <a:t>, что он как отец станет инженером-путейцем, но учиться в </a:t>
            </a:r>
            <a:r>
              <a:rPr lang="ru-RU" dirty="0" smtClean="0">
                <a:solidFill>
                  <a:schemeClr val="bg1"/>
                </a:solidFill>
                <a:hlinkClick r:id="rId3" tooltip="Петербургский институт инженеров путей сообщения"/>
              </a:rPr>
              <a:t>Петербургском институте путей сообщения</a:t>
            </a:r>
            <a:r>
              <a:rPr lang="ru-RU" dirty="0" smtClean="0">
                <a:solidFill>
                  <a:schemeClr val="bg1"/>
                </a:solidFill>
              </a:rPr>
              <a:t> ему не пришлось — этого не позволили весьма ограниченные средства его родителей; поскольку плата за обучение в </a:t>
            </a:r>
            <a:r>
              <a:rPr lang="ru-RU" dirty="0" smtClean="0">
                <a:solidFill>
                  <a:schemeClr val="bg1"/>
                </a:solidFill>
                <a:hlinkClick r:id="rId4" tooltip="ИМУ"/>
              </a:rPr>
              <a:t>Московском университете</a:t>
            </a:r>
            <a:r>
              <a:rPr lang="ru-RU" dirty="0" smtClean="0">
                <a:solidFill>
                  <a:schemeClr val="bg1"/>
                </a:solidFill>
              </a:rPr>
              <a:t> была существенно ниже. И, окончив в 1864 году гимназию с серебряной медалью, он без экзаменов был зачислен на </a:t>
            </a:r>
            <a:r>
              <a:rPr lang="ru-RU" dirty="0" smtClean="0">
                <a:solidFill>
                  <a:schemeClr val="bg1"/>
                </a:solidFill>
                <a:hlinkClick r:id="rId5" tooltip="Физико-математический факультет Московского университета"/>
              </a:rPr>
              <a:t>физико-математический факультет Московского </a:t>
            </a:r>
            <a:r>
              <a:rPr lang="ru-RU" dirty="0" smtClean="0">
                <a:hlinkClick r:id="rId5" tooltip="Физико-математический факультет Московского университета"/>
              </a:rPr>
              <a:t>университета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1185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638800" y="1295400"/>
            <a:ext cx="3505200" cy="556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image-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9600" i="1" dirty="0" smtClean="0"/>
              <a:t>СПАСИБО ЗА ВНИМАНИЕ</a:t>
            </a:r>
            <a:endParaRPr lang="ru-RU" sz="9600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</TotalTime>
  <Words>80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Модульная</vt:lpstr>
      <vt:lpstr>Презентация на тему : Николай Егорович Жуковский</vt:lpstr>
      <vt:lpstr>Русский механик, основоположник гидро- и аэродинамики. Заслуженный профессор Московского университета, почётный член Московского университета, заслуженный профессор Императорского Московского технического училища; член-корреспондент Императорской Академии наук по разряду математических наук. </vt:lpstr>
      <vt:lpstr>Слайд 3</vt:lpstr>
      <vt:lpstr>Картина Т. Е. Иванова «Начало» с изображением Н. Е. Жуковского со своими учениками  в 1911 году при испытании самолета ИТУ</vt:lpstr>
      <vt:lpstr>Памятная монета Банка России, посвящённая 150-летию со дня рождения Н. Е. Жуковского. 2 рубля, серебро, 1997 год</vt:lpstr>
      <vt:lpstr>В феврале 1858 года Николай Жуковский поступил в 4-ю московскую гимназию. Планировалось, что он как отец станет инженером-путейцем, но учиться в Петербургском институте путей сообщения ему не пришлось — этого не позволили весьма ограниченные средства его родителей; поскольку плата за обучение в Московском университете была существенно ниже. И, окончив в 1864 году гимназию с серебряной медалью, он без экзаменов был зачислен на физико-математический факультет Московского университета.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: Николай Егорович Жуковский</dc:title>
  <dc:creator>Администратор</dc:creator>
  <cp:lastModifiedBy>DNA7 X86</cp:lastModifiedBy>
  <cp:revision>2</cp:revision>
  <dcterms:created xsi:type="dcterms:W3CDTF">2018-10-22T15:10:59Z</dcterms:created>
  <dcterms:modified xsi:type="dcterms:W3CDTF">2018-10-22T15:27:20Z</dcterms:modified>
</cp:coreProperties>
</file>