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6" r:id="rId8"/>
    <p:sldId id="267" r:id="rId9"/>
    <p:sldId id="268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-131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71FFA-41B9-48EA-B8CC-0E7A42ED8081}" type="datetimeFigureOut">
              <a:rPr lang="ru-RU" smtClean="0"/>
              <a:pPr/>
              <a:t>08.10.2018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3C7EF-7DA9-42F3-B1A5-0630114B27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71FFA-41B9-48EA-B8CC-0E7A42ED8081}" type="datetimeFigureOut">
              <a:rPr lang="ru-RU" smtClean="0"/>
              <a:pPr/>
              <a:t>08.10.2018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3C7EF-7DA9-42F3-B1A5-0630114B27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71FFA-41B9-48EA-B8CC-0E7A42ED8081}" type="datetimeFigureOut">
              <a:rPr lang="ru-RU" smtClean="0"/>
              <a:pPr/>
              <a:t>08.10.2018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3C7EF-7DA9-42F3-B1A5-0630114B27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71FFA-41B9-48EA-B8CC-0E7A42ED8081}" type="datetimeFigureOut">
              <a:rPr lang="ru-RU" smtClean="0"/>
              <a:pPr/>
              <a:t>08.10.2018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3C7EF-7DA9-42F3-B1A5-0630114B27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71FFA-41B9-48EA-B8CC-0E7A42ED8081}" type="datetimeFigureOut">
              <a:rPr lang="ru-RU" smtClean="0"/>
              <a:pPr/>
              <a:t>08.10.2018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3C7EF-7DA9-42F3-B1A5-0630114B27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71FFA-41B9-48EA-B8CC-0E7A42ED8081}" type="datetimeFigureOut">
              <a:rPr lang="ru-RU" smtClean="0"/>
              <a:pPr/>
              <a:t>08.10.2018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3C7EF-7DA9-42F3-B1A5-0630114B27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71FFA-41B9-48EA-B8CC-0E7A42ED8081}" type="datetimeFigureOut">
              <a:rPr lang="ru-RU" smtClean="0"/>
              <a:pPr/>
              <a:t>08.10.2018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3C7EF-7DA9-42F3-B1A5-0630114B27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71FFA-41B9-48EA-B8CC-0E7A42ED8081}" type="datetimeFigureOut">
              <a:rPr lang="ru-RU" smtClean="0"/>
              <a:pPr/>
              <a:t>08.10.2018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3C7EF-7DA9-42F3-B1A5-0630114B27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71FFA-41B9-48EA-B8CC-0E7A42ED8081}" type="datetimeFigureOut">
              <a:rPr lang="ru-RU" smtClean="0"/>
              <a:pPr/>
              <a:t>08.10.2018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3C7EF-7DA9-42F3-B1A5-0630114B27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71FFA-41B9-48EA-B8CC-0E7A42ED8081}" type="datetimeFigureOut">
              <a:rPr lang="ru-RU" smtClean="0"/>
              <a:pPr/>
              <a:t>08.10.2018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3C7EF-7DA9-42F3-B1A5-0630114B27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71FFA-41B9-48EA-B8CC-0E7A42ED8081}" type="datetimeFigureOut">
              <a:rPr lang="ru-RU" smtClean="0"/>
              <a:pPr/>
              <a:t>08.10.2018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3C7EF-7DA9-42F3-B1A5-0630114B27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571FFA-41B9-48EA-B8CC-0E7A42ED8081}" type="datetimeFigureOut">
              <a:rPr lang="ru-RU" smtClean="0"/>
              <a:pPr/>
              <a:t>08.10.2018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D3C7EF-7DA9-42F3-B1A5-0630114B277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user\Рабочий стол\КВ085-3прям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552" y="1193107"/>
            <a:ext cx="7858180" cy="450059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571604" y="2000240"/>
            <a:ext cx="62151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Деятели эпохи Возрождения.</a:t>
            </a:r>
          </a:p>
          <a:p>
            <a:r>
              <a:rPr lang="ru-RU" sz="3600" b="1" dirty="0" smtClean="0">
                <a:solidFill>
                  <a:srgbClr val="C00000"/>
                </a:solidFill>
              </a:rPr>
              <a:t>                По истории 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31640" y="3443404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           </a:t>
            </a:r>
            <a:r>
              <a:rPr lang="ru-RU" b="1" dirty="0" smtClean="0">
                <a:solidFill>
                  <a:srgbClr val="C00000"/>
                </a:solidFill>
              </a:rPr>
              <a:t>       ученицы 7»А» класса      </a:t>
            </a:r>
          </a:p>
          <a:p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smtClean="0">
                <a:solidFill>
                  <a:srgbClr val="C00000"/>
                </a:solidFill>
              </a:rPr>
              <a:t>                                                                        </a:t>
            </a:r>
            <a:r>
              <a:rPr lang="ru-RU" b="1" dirty="0" smtClean="0">
                <a:solidFill>
                  <a:srgbClr val="C00000"/>
                </a:solidFill>
              </a:rPr>
              <a:t>  Лукиной Марии </a:t>
            </a:r>
            <a:endParaRPr lang="ru-R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user\Рабочий стол\leonardo-da-vinci-2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40" y="214290"/>
            <a:ext cx="2833702" cy="3849112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428596" y="4214818"/>
            <a:ext cx="842968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Леонардо да Винчи (1452-1519 годы) –один из величайших представителей эпохи Возрождения. Его необычайные и многогранные дарования вызывали изумление и восторг современников, для которых он олицетворял образец гармонически развитого человека. Величайший итальянский живописец, пробовавший свои силы как скульптур и зодчий. </a:t>
            </a:r>
            <a:endParaRPr lang="ru-RU" sz="2400" b="1" dirty="0"/>
          </a:p>
        </p:txBody>
      </p:sp>
      <p:pic>
        <p:nvPicPr>
          <p:cNvPr id="2" name="Picture 2" descr="C:\Documents and Settings\user\Рабочий стол\глобус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1000108"/>
            <a:ext cx="2120341" cy="2214578"/>
          </a:xfrm>
          <a:prstGeom prst="rect">
            <a:avLst/>
          </a:prstGeom>
          <a:noFill/>
        </p:spPr>
      </p:pic>
      <p:pic>
        <p:nvPicPr>
          <p:cNvPr id="1027" name="Picture 3" descr="C:\Documents and Settings\user\Рабочий стол\глобус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800000" flipH="1" flipV="1">
            <a:off x="6500826" y="1000108"/>
            <a:ext cx="2120347" cy="221457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197346"/>
            <a:ext cx="835824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Он был также гениальным естествоиспытателем, анатомом, выдающимся математиком, механиком, инженером, одаренным писателем и музыкантом. К ранним его работам относится эрмитажная «Мадонна с цветком». В ней уже присутствуют основные черты творчества Леонардо — интерес к психологии, необычность во всем: в цвете, композиции, светотеневой моделировке, перспективе. Вторая, незаконченная работа «Поклонение волхвов». Пишет также картину «Мадонна в гроте». В этой картине все идеально рассчитано и поражает ясностью композиционного решения. Фигуры связаны пейзажем, легко вписываются в пирамидальную композицию. Лица изображенных отмечены удивительной живописью, на лице Мадонны легкая улыбка. </a:t>
            </a:r>
            <a:endParaRPr lang="ru-RU" sz="2400" b="1" dirty="0"/>
          </a:p>
        </p:txBody>
      </p:sp>
      <p:pic>
        <p:nvPicPr>
          <p:cNvPr id="3074" name="Picture 2" descr="C:\Documents and Settings\user\Рабочий стол\глоб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00496" y="5143512"/>
            <a:ext cx="1257835" cy="15716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214290"/>
            <a:ext cx="871543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В трапезной Миланского храма начинает в 1495 году писать свою чудесную фреску «Тайная вечеря» размерами 8,6 на 4,5 метров. Центром композиции является Христос, а сидящие по обе стороны от Него апостолы выражают 12 различных реакций на слова Христа. Особым обаянием отличаются женские портреты Леонардо да Винчи: самый известный в мире «Портрет </a:t>
            </a:r>
            <a:r>
              <a:rPr lang="ru-RU" sz="2400" b="1" dirty="0" err="1" smtClean="0"/>
              <a:t>Моны</a:t>
            </a:r>
            <a:r>
              <a:rPr lang="ru-RU" sz="2400" b="1" dirty="0" smtClean="0"/>
              <a:t> Лизы Джоконды», написанные в 1490-1506 годах. В 1500 году Леонардо возвращается во Флоренцию, где создает картон фрески «Битва при </a:t>
            </a:r>
            <a:r>
              <a:rPr lang="ru-RU" sz="2400" b="1" dirty="0" err="1" smtClean="0"/>
              <a:t>Ангиари</a:t>
            </a:r>
            <a:r>
              <a:rPr lang="ru-RU" sz="2400" b="1" dirty="0" smtClean="0"/>
              <a:t>» для большого зала «Совета при дворце Синьории». В 1517 г. он был приглашен во дворец французского короля Франциска I. Здесь он ушел из мира в возрасте 67 лет. Помимо работ, имеющихся неоценимую художественную ценность, он оставил потомкам множество изобретений, результатов геологических исследований, анатомических зарисовок, работ по архитектуре, гидравлике, оптике, дневников, написанных в зеркальном отражении, философских трудов. </a:t>
            </a:r>
            <a:endParaRPr lang="ru-RU" sz="24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user\Рабочий стол\раф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8992" y="285728"/>
            <a:ext cx="2176068" cy="3000396"/>
          </a:xfrm>
          <a:prstGeom prst="rect">
            <a:avLst/>
          </a:prstGeom>
          <a:noFill/>
        </p:spPr>
      </p:pic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214282" y="3286124"/>
            <a:ext cx="8715436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Рафаэль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Санти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(1483—1520), итальянский живописец и архитектор. Родился 26 или 28 марта 1483 г. в семье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художника.В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1500 г. поступил для обучения живописи в мастерскую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Перуджино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Тогда же Рафаэль выполнил первые самостоятельные произведения: сказались навыки и умения, перенятые от отца. Наиболее удачные из его ранних работ — «Мадонна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Конестабиле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» (1502— 1503 гг.), «Сон рыцаря», «Святой Георгий» (обе 1504 г.)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Рафаэль в 1504 г. покинул учителя и переехал во Флоренцию.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2050" name="Picture 2" descr="C:\Documents and Settings\user\Рабочий стол\палитра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642918"/>
            <a:ext cx="3141494" cy="2357454"/>
          </a:xfrm>
          <a:prstGeom prst="rect">
            <a:avLst/>
          </a:prstGeom>
          <a:noFill/>
        </p:spPr>
      </p:pic>
      <p:pic>
        <p:nvPicPr>
          <p:cNvPr id="2051" name="Picture 3" descr="C:\Documents and Settings\user\Рабочий стол\палитра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800000" flipV="1">
            <a:off x="5643570" y="642918"/>
            <a:ext cx="3141495" cy="23574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214282" y="0"/>
            <a:ext cx="8929718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Здесь он упорно работал над созданием образа Мадонны, которой посвятил не менее десяти произведений («Мадонна со щеглёнком», 1506—1507 гг.; «Положение во гроб», 1507 г., и др.).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Главное место в его творчестве теперь заняли росписи парадных покоев (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станц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Ватиканского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дворца.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Риме Рафаэль достиг совершенства как портретист и приобрёл возможность реализовать своё дарование архитектора: с 1514 г. он руководил строительством собора Святого Петра. В 1515 г. его назначили комиссаром по древностям, что подразумевало изучение и охрану античных памятников и контроль за раскопками.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Риме было написано и самое известное из произведений Рафаэля — «Сикстинская Мадонна» (1515—1519 гг.).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3074" name="Picture 2" descr="C:\Documents and Settings\user\Рабочий стол\палитр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7554" y="4857760"/>
            <a:ext cx="2376485" cy="17833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user\Рабочий стол\sustermans-galileo_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8926" y="0"/>
            <a:ext cx="3152775" cy="3810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14282" y="3714752"/>
            <a:ext cx="871543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Галилей Галилео – выдающийся итальянский ученый, автор большого количества важных астрономических открытий, основатель экспериментальной физики, создатель основ классической механики, одаренный литературно человек - появился на свет в семье известного музыканта, обедневшего дворянина 15 февраля 1564 г. в Пизе. Искусство в самых разных его проявлениях интересовало юного Галилео еще с детства.</a:t>
            </a:r>
          </a:p>
        </p:txBody>
      </p:sp>
      <p:pic>
        <p:nvPicPr>
          <p:cNvPr id="2" name="Picture 2" descr="C:\Documents and Settings\user\Рабочий стол\тел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" y="0"/>
            <a:ext cx="2928926" cy="3163240"/>
          </a:xfrm>
          <a:prstGeom prst="rect">
            <a:avLst/>
          </a:prstGeom>
          <a:noFill/>
        </p:spPr>
      </p:pic>
      <p:pic>
        <p:nvPicPr>
          <p:cNvPr id="1027" name="Picture 3" descr="C:\Documents and Settings\user\Рабочий стол\тел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800000" flipV="1">
            <a:off x="6072198" y="0"/>
            <a:ext cx="3071802" cy="33175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357166"/>
            <a:ext cx="828680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Получив образование в монастыре, Галилей задумывался о карьере священнослужителя, однако отец настаивал, чтобы сын выучился на врача, и 17-летний юноша в 1581 г. начинает изучать медицину в университете. В годы учебы Галилей проявлял большой интерес к математике и физике, имел на многие вопросы свою точку зрения, отличную от мнения светил, и слыл большим любителем дискуссий. Из-за материальных трудностей семьи Галилей не проучился и трех лет и в 1585 г. вынужден был без ученой степени возвратиться во Флоренцию.</a:t>
            </a:r>
            <a:endParaRPr lang="ru-RU" sz="2400" b="1" dirty="0"/>
          </a:p>
        </p:txBody>
      </p:sp>
      <p:pic>
        <p:nvPicPr>
          <p:cNvPr id="1026" name="Picture 2" descr="C:\Documents and Settings\user\Рабочий стол\книги4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488" y="4071942"/>
            <a:ext cx="3514725" cy="2171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357167"/>
            <a:ext cx="842968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Весной 1630 г. ученый подводит итог многолетним трудам в «Диалоге о двух главнейших системах мира - птолемеевой и </a:t>
            </a:r>
            <a:r>
              <a:rPr lang="ru-RU" sz="2400" b="1" dirty="0" err="1" smtClean="0"/>
              <a:t>коперниковой</a:t>
            </a:r>
            <a:r>
              <a:rPr lang="ru-RU" sz="2400" b="1" dirty="0" smtClean="0"/>
              <a:t>». Изданная всеми правдами и неправдами книга привлекла внимание инквизиции, вследствие чего спустя пару месяцев была изъята из продажи, а ее автор 13 февраля 1633 г. вызван в Рим, где до 21 июня проводилось следствие по делу обвинения его в ереси. Оказавшись в условиях тяжелого выбора, Галилей, чтобы избежать участи Джордано Бруно, отрекся от взглядов и остаток жизни провел под домашним арестом на своей вилле неподалеку от Флоренции, под строжайшим контролем инквизиции.</a:t>
            </a:r>
            <a:endParaRPr lang="ru-RU" sz="2400" b="1" dirty="0"/>
          </a:p>
        </p:txBody>
      </p:sp>
      <p:pic>
        <p:nvPicPr>
          <p:cNvPr id="2050" name="Picture 2" descr="C:\Documents and Settings\user\Рабочий стол\глоб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7620" y="4572008"/>
            <a:ext cx="1463675" cy="1828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785</Words>
  <Application>Microsoft Office PowerPoint</Application>
  <PresentationFormat>Экран (4:3)</PresentationFormat>
  <Paragraphs>16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mou</dc:creator>
  <cp:lastModifiedBy>Admin</cp:lastModifiedBy>
  <cp:revision>42</cp:revision>
  <dcterms:created xsi:type="dcterms:W3CDTF">2017-09-29T04:04:11Z</dcterms:created>
  <dcterms:modified xsi:type="dcterms:W3CDTF">2018-10-08T13:09:36Z</dcterms:modified>
</cp:coreProperties>
</file>