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C%D0%BF%D0%B5%D1%80%D0%B0%D1%82%D0%BE%D1%80%D1%81%D0%BA%D0%BE%D0%B5_%D0%9C%D0%BE%D1%81%D0%BA%D0%BE%D0%B2%D1%81%D0%BA%D0%BE%D0%B5_%D1%82%D0%B5%D1%85%D0%BD%D0%B8%D1%87%D0%B5%D1%81%D0%BA%D0%BE%D0%B5_%D1%83%D1%87%D0%B8%D0%BB%D0%B8%D1%89%D0%B5" TargetMode="External"/><Relationship Id="rId2" Type="http://schemas.openxmlformats.org/officeDocument/2006/relationships/hyperlink" Target="https://ru.wikipedia.org/wiki/%D0%9F%D0%B5%D1%82%D1%80%D0%BE%D0%BF%D0%B0%D0%B2%D0%BB%D0%BE%D0%B2%D1%81%D0%BA%D0%BE%D0%B5_%D0%BC%D1%83%D0%B6%D1%81%D0%BA%D0%BE%D0%B5_%D1%83%D1%87%D0%B8%D0%BB%D0%B8%D1%89%D0%B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ru.wikipedia.org/wiki/%D0%A1%D1%82%D1%80%D0%B0%D1%81%D0%B1%D1%83%D1%80%D0%B3%D1%81%D0%BA%D0%B8%D0%B9_%D1%83%D0%BD%D0%B8%D0%B2%D0%B5%D1%80%D1%81%D0%B8%D1%82%D0%B5%D1%82" TargetMode="External"/><Relationship Id="rId7" Type="http://schemas.openxmlformats.org/officeDocument/2006/relationships/hyperlink" Target="https://ru.wikipedia.org/wiki/%D0%A1%D1%82%D0%BE%D0%BB%D0%B5%D1%82%D0%BE%D0%B2,_%D0%90%D0%BB%D0%B5%D0%BA%D1%81%D0%B0%D0%BD%D0%B4%D1%80_%D0%93%D1%80%D0%B8%D0%B3%D0%BE%D1%80%D1%8C%D0%B5%D0%B2%D0%B8%D1%87" TargetMode="External"/><Relationship Id="rId2" Type="http://schemas.openxmlformats.org/officeDocument/2006/relationships/hyperlink" Target="https://ru.wikipedia.org/wiki/1887_%D0%B3%D0%BE%D0%B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A4%D0%BE%D1%80%D0%BC%D1%83%D0%BB%D0%B0_%D0%9A%D0%BB%D0%B0%D1%83%D0%B7%D0%B8%D1%83%D1%81%D0%B0_%E2%80%94_%D0%9C%D0%BE%D1%81%D1%81%D0%BE%D1%82%D1%82%D0%B8" TargetMode="External"/><Relationship Id="rId5" Type="http://schemas.openxmlformats.org/officeDocument/2006/relationships/hyperlink" Target="https://ru.wikipedia.org/wiki/1890_%D0%B3%D0%BE%D0%B4" TargetMode="External"/><Relationship Id="rId4" Type="http://schemas.openxmlformats.org/officeDocument/2006/relationships/hyperlink" Target="https://ru.wikipedia.org/wiki/%D0%9A%D1%83%D0%BD%D0%B4%D1%82,_%D0%90%D0%B2%D0%B3%D1%83%D1%81%D1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7_%D0%B3%D0%BE%D0%B4" TargetMode="External"/><Relationship Id="rId2" Type="http://schemas.openxmlformats.org/officeDocument/2006/relationships/hyperlink" Target="https://ru.wikipedia.org/wiki/1899_%D0%B3%D0%BE%D0%B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4%D0%B0%D0%B2%D0%BB%D0%B5%D0%BD%D0%B8%D0%B5_%D1%81%D0%B2%D0%B5%D1%82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med.ru/situation/death/" TargetMode="External"/><Relationship Id="rId2" Type="http://schemas.openxmlformats.org/officeDocument/2006/relationships/hyperlink" Target="http://www.doctorate.ru/smer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5472608" cy="1828800"/>
          </a:xfrm>
        </p:spPr>
        <p:txBody>
          <a:bodyPr/>
          <a:lstStyle/>
          <a:p>
            <a:r>
              <a:rPr lang="ru-RU" dirty="0" smtClean="0"/>
              <a:t>Презентация по истории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140968"/>
            <a:ext cx="5760640" cy="1752600"/>
          </a:xfrm>
        </p:spPr>
        <p:txBody>
          <a:bodyPr/>
          <a:lstStyle/>
          <a:p>
            <a:r>
              <a:rPr lang="ru-RU" dirty="0" smtClean="0"/>
              <a:t>Ученицы 9 </a:t>
            </a:r>
            <a:r>
              <a:rPr lang="en-US" dirty="0" smtClean="0"/>
              <a:t>“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r>
              <a:rPr lang="ru-RU" dirty="0" smtClean="0"/>
              <a:t>класса</a:t>
            </a:r>
            <a:r>
              <a:rPr lang="en-US" dirty="0" smtClean="0"/>
              <a:t> </a:t>
            </a:r>
            <a:r>
              <a:rPr lang="ru-RU" dirty="0" smtClean="0"/>
              <a:t>МБОУ</a:t>
            </a:r>
          </a:p>
          <a:p>
            <a:r>
              <a:rPr lang="en-US" dirty="0" smtClean="0"/>
              <a:t>“</a:t>
            </a:r>
            <a:r>
              <a:rPr lang="ru-RU" dirty="0" err="1" smtClean="0"/>
              <a:t>Мухтоловская</a:t>
            </a:r>
            <a:r>
              <a:rPr lang="ru-RU" dirty="0" smtClean="0"/>
              <a:t> средняя школа №1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Лобановой Валерии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2400" cy="1362456"/>
          </a:xfrm>
        </p:spPr>
        <p:txBody>
          <a:bodyPr/>
          <a:lstStyle/>
          <a:p>
            <a:r>
              <a:rPr lang="ru-RU" dirty="0" smtClean="0"/>
              <a:t>             Биография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1124744"/>
            <a:ext cx="5292080" cy="5733256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в московской купеческой семье. Первоначальное образование получил в </a:t>
            </a:r>
            <a:r>
              <a:rPr lang="ru-RU" dirty="0" smtClean="0">
                <a:hlinkClick r:id="rId2" tooltip="Петропавловское мужское училище"/>
              </a:rPr>
              <a:t>Петропавловской немецкой школе</a:t>
            </a:r>
            <a:r>
              <a:rPr lang="ru-RU" dirty="0" smtClean="0"/>
              <a:t> и в частном реальном училище. В юношеские годы увлёкся физикой, но доступ в университет для него, выпускника реального училища, был закрыт, поэтому он поступил в 1884 году в </a:t>
            </a:r>
            <a:r>
              <a:rPr lang="ru-RU" dirty="0" smtClean="0">
                <a:hlinkClick r:id="rId3" tooltip="Императорское Московское техническое училище"/>
              </a:rPr>
              <a:t>Императорское Московское техническое училище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7\Downloads\jiP7aaMlzEDc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707904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Образование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5724128" cy="5805264"/>
          </a:xfrm>
        </p:spPr>
        <p:txBody>
          <a:bodyPr>
            <a:normAutofit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1887 год"/>
              </a:rPr>
              <a:t>1887 году</a:t>
            </a:r>
            <a:r>
              <a:rPr lang="ru-RU" dirty="0" smtClean="0"/>
              <a:t>, не окончив курса ИМТУ, на деньги отца уехал учиться за границу, в </a:t>
            </a:r>
            <a:r>
              <a:rPr lang="ru-RU" dirty="0" smtClean="0">
                <a:hlinkClick r:id="rId3" tooltip="Страсбургский университет"/>
              </a:rPr>
              <a:t>Страсбургский университет</a:t>
            </a:r>
            <a:r>
              <a:rPr lang="ru-RU" dirty="0" smtClean="0"/>
              <a:t>, в лабораторию известного физика </a:t>
            </a:r>
            <a:r>
              <a:rPr lang="ru-RU" dirty="0" smtClean="0">
                <a:hlinkClick r:id="rId4" tooltip="Кундт, Август"/>
              </a:rPr>
              <a:t>Августа </a:t>
            </a:r>
            <a:r>
              <a:rPr lang="ru-RU" dirty="0" err="1" smtClean="0">
                <a:hlinkClick r:id="rId4" tooltip="Кундт, Август"/>
              </a:rPr>
              <a:t>Кундта</a:t>
            </a:r>
            <a:r>
              <a:rPr lang="ru-RU" dirty="0" smtClean="0"/>
              <a:t>. В </a:t>
            </a:r>
            <a:r>
              <a:rPr lang="ru-RU" dirty="0" smtClean="0">
                <a:hlinkClick r:id="rId5" tooltip="1890 год"/>
              </a:rPr>
              <a:t>1890 году</a:t>
            </a:r>
            <a:r>
              <a:rPr lang="ru-RU" dirty="0" smtClean="0"/>
              <a:t> сдал в Страсбургском университете докторский экзамен и подготовил экспериментальную диссертацию «Об измерении диэлектрических постоянных паров и о теории диэлектриков </a:t>
            </a:r>
            <a:r>
              <a:rPr lang="ru-RU" dirty="0" err="1" smtClean="0">
                <a:hlinkClick r:id="rId6" tooltip="Формула Клаузиуса — Моссотти"/>
              </a:rPr>
              <a:t>Моссотти</a:t>
            </a:r>
            <a:r>
              <a:rPr lang="ru-RU" dirty="0" smtClean="0">
                <a:hlinkClick r:id="rId6" tooltip="Формула Клаузиуса — Моссотти"/>
              </a:rPr>
              <a:t> — </a:t>
            </a:r>
            <a:r>
              <a:rPr lang="ru-RU" dirty="0" err="1" smtClean="0">
                <a:hlinkClick r:id="rId6" tooltip="Формула Клаузиуса — Моссотти"/>
              </a:rPr>
              <a:t>Клаузиуса</a:t>
            </a:r>
            <a:r>
              <a:rPr lang="ru-RU" dirty="0" smtClean="0"/>
              <a:t>». По возвращении в Россию получил в 1892 году в Московском университете место сверхштатного ассистента в лаборатории профессора </a:t>
            </a:r>
            <a:r>
              <a:rPr lang="ru-RU" dirty="0" smtClean="0">
                <a:hlinkClick r:id="rId7" tooltip="Столетов, Александр Григорьевич"/>
              </a:rPr>
              <a:t>А. Г. Столетова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C:\Users\7\Downloads\strasburgskiy-universitet-600x4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124744"/>
            <a:ext cx="349188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Научные открытия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5220072" cy="5877272"/>
          </a:xfrm>
        </p:spPr>
        <p:txBody>
          <a:bodyPr>
            <a:normAutofit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1899 год"/>
              </a:rPr>
              <a:t>1899 году</a:t>
            </a:r>
            <a:r>
              <a:rPr lang="ru-RU" dirty="0" smtClean="0"/>
              <a:t> П. Н. Лебедев при помощи виртуозных, хотя и выполненных скромными средствами опытов подтвердил теоретическое предсказание Максвелла о давлении света на твёрдые тела, а в </a:t>
            </a:r>
            <a:r>
              <a:rPr lang="ru-RU" dirty="0" smtClean="0">
                <a:hlinkClick r:id="rId3" tooltip="1907 год"/>
              </a:rPr>
              <a:t>1907 году</a:t>
            </a:r>
            <a:r>
              <a:rPr lang="ru-RU" dirty="0" smtClean="0"/>
              <a:t> — и на газы (открытие эффекта </a:t>
            </a:r>
            <a:r>
              <a:rPr lang="ru-RU" dirty="0" smtClean="0">
                <a:hlinkClick r:id="rId4" tooltip="Давление света"/>
              </a:rPr>
              <a:t>давления света</a:t>
            </a:r>
            <a:r>
              <a:rPr lang="ru-RU" dirty="0" smtClean="0"/>
              <a:t>). Т</a:t>
            </a:r>
            <a:r>
              <a:rPr lang="en-US" dirty="0" smtClean="0"/>
              <a:t>a</a:t>
            </a:r>
            <a:r>
              <a:rPr lang="ru-RU" dirty="0" smtClean="0"/>
              <a:t>к, сил</a:t>
            </a:r>
            <a:r>
              <a:rPr lang="en-US" dirty="0" smtClean="0"/>
              <a:t>a </a:t>
            </a:r>
            <a:r>
              <a:rPr lang="ru-RU" dirty="0" err="1" smtClean="0"/>
              <a:t>св</a:t>
            </a:r>
            <a:r>
              <a:rPr lang="en-US" dirty="0" smtClean="0"/>
              <a:t>e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err="1" smtClean="0"/>
              <a:t>д</a:t>
            </a:r>
            <a:r>
              <a:rPr lang="en-US" dirty="0" smtClean="0"/>
              <a:t>a</a:t>
            </a:r>
            <a:r>
              <a:rPr lang="ru-RU" dirty="0" err="1" smtClean="0"/>
              <a:t>вл</a:t>
            </a:r>
            <a:r>
              <a:rPr lang="en-US" dirty="0" smtClean="0"/>
              <a:t>e</a:t>
            </a:r>
            <a:r>
              <a:rPr lang="ru-RU" dirty="0" err="1" smtClean="0"/>
              <a:t>ния</a:t>
            </a:r>
            <a:r>
              <a:rPr lang="ru-RU" dirty="0" smtClean="0"/>
              <a:t>, в</a:t>
            </a:r>
            <a:r>
              <a:rPr lang="en-US" dirty="0" smtClean="0"/>
              <a:t>e</a:t>
            </a:r>
            <a:r>
              <a:rPr lang="ru-RU" dirty="0" err="1" smtClean="0"/>
              <a:t>р</a:t>
            </a:r>
            <a:r>
              <a:rPr lang="en-US" dirty="0" smtClean="0"/>
              <a:t>o</a:t>
            </a:r>
            <a:r>
              <a:rPr lang="ru-RU" dirty="0" err="1" smtClean="0"/>
              <a:t>ятн</a:t>
            </a:r>
            <a:r>
              <a:rPr lang="en-US" dirty="0" smtClean="0"/>
              <a:t>o, </a:t>
            </a:r>
            <a:r>
              <a:rPr lang="ru-RU" dirty="0" smtClean="0"/>
              <a:t>м</a:t>
            </a:r>
            <a:r>
              <a:rPr lang="en-US" dirty="0" smtClean="0"/>
              <a:t>o</a:t>
            </a:r>
            <a:r>
              <a:rPr lang="ru-RU" dirty="0" smtClean="0"/>
              <a:t>ж</a:t>
            </a:r>
            <a:r>
              <a:rPr lang="en-US" dirty="0" smtClean="0"/>
              <a:t>e</a:t>
            </a:r>
            <a:r>
              <a:rPr lang="ru-RU" dirty="0" smtClean="0"/>
              <a:t>т </a:t>
            </a:r>
            <a:r>
              <a:rPr lang="en-US" dirty="0" smtClean="0"/>
              <a:t>o</a:t>
            </a:r>
            <a:r>
              <a:rPr lang="ru-RU" dirty="0" err="1" smtClean="0"/>
              <a:t>пр</a:t>
            </a:r>
            <a:r>
              <a:rPr lang="en-US" dirty="0" smtClean="0"/>
              <a:t>e</a:t>
            </a:r>
            <a:r>
              <a:rPr lang="ru-RU" dirty="0" err="1" smtClean="0"/>
              <a:t>д</a:t>
            </a:r>
            <a:r>
              <a:rPr lang="en-US" dirty="0" smtClean="0"/>
              <a:t>e</a:t>
            </a:r>
            <a:r>
              <a:rPr lang="ru-RU" dirty="0" err="1" smtClean="0"/>
              <a:t>лять</a:t>
            </a:r>
            <a:r>
              <a:rPr lang="ru-RU" dirty="0" smtClean="0"/>
              <a:t> </a:t>
            </a:r>
            <a:r>
              <a:rPr lang="ru-RU" dirty="0" err="1" smtClean="0"/>
              <a:t>пр</a:t>
            </a:r>
            <a:r>
              <a:rPr lang="en-US" dirty="0" smtClean="0"/>
              <a:t>e</a:t>
            </a:r>
            <a:r>
              <a:rPr lang="ru-RU" dirty="0" err="1" smtClean="0"/>
              <a:t>д</a:t>
            </a:r>
            <a:r>
              <a:rPr lang="en-US" dirty="0" smtClean="0"/>
              <a:t>e</a:t>
            </a:r>
            <a:r>
              <a:rPr lang="ru-RU" dirty="0" err="1" smtClean="0"/>
              <a:t>льный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en-US" dirty="0" smtClean="0"/>
              <a:t>a</a:t>
            </a:r>
            <a:r>
              <a:rPr lang="ru-RU" dirty="0" err="1" smtClean="0"/>
              <a:t>зм</a:t>
            </a:r>
            <a:r>
              <a:rPr lang="en-US" dirty="0" smtClean="0"/>
              <a:t>e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e</a:t>
            </a:r>
            <a:r>
              <a:rPr lang="ru-RU" dirty="0" err="1" smtClean="0"/>
              <a:t>зд</a:t>
            </a:r>
            <a:r>
              <a:rPr lang="ru-RU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074" name="Picture 2" descr="C:\Users\7\Downloads\7_sezd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3851920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456"/>
          </a:xfrm>
        </p:spPr>
        <p:txBody>
          <a:bodyPr/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Научная школа     </a:t>
            </a:r>
            <a:br>
              <a:rPr lang="ru-RU" dirty="0" smtClean="0"/>
            </a:br>
            <a:r>
              <a:rPr lang="ru-RU" dirty="0" smtClean="0"/>
              <a:t>            Лебедева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5868144" cy="5229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ограничиваясь научно-исследовательской деятельностью, Петр Лебедев отдавал много сил созданию научной физической школы, которая, по существу, была первой в России. К 1905 году в его лабораторию входило уже около двадцати молодых ученых, которым суждено было сыграть видную роль в развитии физики в России. Ассистентом и ближайшим помощником Лебедева был Петр Петрович Лазарев, ставший после </a:t>
            </a:r>
            <a:r>
              <a:rPr lang="ru-RU" dirty="0" smtClean="0">
                <a:hlinkClick r:id="rId2" tooltip="Что такое смерть"/>
              </a:rPr>
              <a:t>смерти</a:t>
            </a:r>
            <a:r>
              <a:rPr lang="ru-RU" baseline="30000" dirty="0" smtClean="0">
                <a:hlinkClick r:id="rId3" tooltip="Death - description of the phenomenon"/>
              </a:rPr>
              <a:t>[</a:t>
            </a:r>
            <a:r>
              <a:rPr lang="ru-RU" baseline="30000" dirty="0" err="1" smtClean="0">
                <a:hlinkClick r:id="rId3" tooltip="Death - description of the phenomenon"/>
              </a:rPr>
              <a:t>en</a:t>
            </a:r>
            <a:r>
              <a:rPr lang="ru-RU" baseline="30000" dirty="0" smtClean="0">
                <a:hlinkClick r:id="rId3" tooltip="Death - description of the phenomenon"/>
              </a:rPr>
              <a:t>]</a:t>
            </a:r>
            <a:r>
              <a:rPr lang="ru-RU" dirty="0" smtClean="0"/>
              <a:t> своего учителя руководителем лаборатории, а в 1916 — директором первого Научно-исследовательского института физики в Москве, из которого вышли Сергей Иванович Вавилов, Григорий Александрович </a:t>
            </a:r>
            <a:r>
              <a:rPr lang="ru-RU" dirty="0" err="1" smtClean="0"/>
              <a:t>Гамбурцев</a:t>
            </a:r>
            <a:r>
              <a:rPr lang="ru-RU" dirty="0" smtClean="0"/>
              <a:t>, Александр Львович </a:t>
            </a:r>
            <a:r>
              <a:rPr lang="ru-RU" dirty="0" err="1" smtClean="0"/>
              <a:t>Минц</a:t>
            </a:r>
            <a:r>
              <a:rPr lang="ru-RU" dirty="0" smtClean="0"/>
              <a:t> и другие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 descr="C:\Users\7\Downloads\img_6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3419872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576068" y="1"/>
            <a:ext cx="7308299" cy="1340768"/>
          </a:xfrm>
        </p:spPr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5580112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Блистательными опытами Лебедев установил действие волн на встречающиеся им препятствия. Свой труд «Экспериментальное исследование </a:t>
            </a:r>
            <a:r>
              <a:rPr lang="ru-RU" dirty="0" err="1" smtClean="0"/>
              <a:t>пондеромоторного</a:t>
            </a:r>
            <a:r>
              <a:rPr lang="ru-RU" dirty="0" smtClean="0"/>
              <a:t> действия волн на резонаторы», в котором он объединил исследования волн различной физической природы, Лебедев представил в Московский университет на соискание магистерской степени. Ученый совет университета высоко оценил эту работу: П. Н. Лебедеву была сразу присвоена степень доктора.</a:t>
            </a:r>
            <a:endParaRPr lang="ru-RU" dirty="0"/>
          </a:p>
        </p:txBody>
      </p:sp>
      <p:pic>
        <p:nvPicPr>
          <p:cNvPr id="5122" name="Picture 2" descr="C:\Users\7\Downloads\lebe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419872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Гипотеза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1196752"/>
            <a:ext cx="5364088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Пётр Николаевич обратил внимание, что направление магнитного поля Земли находится в том же отношении к направлению вращения Земли, как и направление магнитного поля солнечных пятен к направлению вихревого движения фотосферы в этих пятнах. Исходная гипотеза Петра Николаевича состояла в том, что вообще все физические причины магнетизма пятен и Земли тождественны и что, следовательно, геомагнетизм всецело обусловлен вращением Земли вокруг оси. Более того, любое вращающееся тело создает около себя магнитное поле.</a:t>
            </a:r>
            <a:endParaRPr lang="ru-RU" dirty="0"/>
          </a:p>
        </p:txBody>
      </p:sp>
      <p:pic>
        <p:nvPicPr>
          <p:cNvPr id="6146" name="Picture 2" descr="C:\Users\7\Downloads\lebed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361950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ym typeface="Wingdings" pitchFamily="2" charset="2"/>
              </a:rPr>
              <a:t>     Смерть  Лебедева</a:t>
            </a:r>
            <a:br>
              <a:rPr lang="ru-RU" dirty="0" smtClean="0">
                <a:sym typeface="Wingdings" pitchFamily="2" charset="2"/>
              </a:rPr>
            </a:br>
            <a:r>
              <a:rPr lang="ru-RU" dirty="0" smtClean="0">
                <a:sym typeface="Wingdings" pitchFamily="2" charset="2"/>
              </a:rPr>
              <a:t/>
            </a:r>
            <a:br>
              <a:rPr lang="ru-RU" dirty="0" smtClean="0">
                <a:sym typeface="Wingdings" pitchFamily="2" charset="2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7772400" cy="3089632"/>
          </a:xfrm>
        </p:spPr>
        <p:txBody>
          <a:bodyPr/>
          <a:lstStyle/>
          <a:p>
            <a:r>
              <a:rPr lang="ru-RU" dirty="0" smtClean="0"/>
              <a:t> Переживания, связанные с уходом в отставку, окончательно подорвали здоровье Лебедева. Он умер 1 марта 1912 года в возрасте всего лишь 46 лет. </a:t>
            </a:r>
            <a:endParaRPr lang="ru-RU" dirty="0"/>
          </a:p>
        </p:txBody>
      </p:sp>
      <p:pic>
        <p:nvPicPr>
          <p:cNvPr id="7170" name="Picture 2" descr="C:\Users\7\Downloads\Lebede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4096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494984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336" y="4293096"/>
            <a:ext cx="791760" cy="6880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249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по истории России</vt:lpstr>
      <vt:lpstr>             Биография  </vt:lpstr>
      <vt:lpstr>            Образование      </vt:lpstr>
      <vt:lpstr>      Научные открытия  </vt:lpstr>
      <vt:lpstr>                  Научная школа                  Лебедева    </vt:lpstr>
      <vt:lpstr>Научные открытия</vt:lpstr>
      <vt:lpstr>                                      Гипотеза  </vt:lpstr>
      <vt:lpstr>     Смерть  Лебедева  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России</dc:title>
  <dc:creator>7</dc:creator>
  <cp:lastModifiedBy>7</cp:lastModifiedBy>
  <cp:revision>10</cp:revision>
  <dcterms:modified xsi:type="dcterms:W3CDTF">2018-10-14T14:23:01Z</dcterms:modified>
</cp:coreProperties>
</file>