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24" autoAdjust="0"/>
    <p:restoredTop sz="94660"/>
  </p:normalViewPr>
  <p:slideViewPr>
    <p:cSldViewPr>
      <p:cViewPr varScale="1">
        <p:scale>
          <a:sx n="69" d="100"/>
          <a:sy n="69" d="100"/>
        </p:scale>
        <p:origin x="-128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30AEC85-E467-49D4-9DAE-F0AEBC84E657}" type="datetimeFigureOut">
              <a:rPr lang="ru-RU" smtClean="0"/>
              <a:t>15.10.2018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F092A7-0AB6-49C8-AAE8-331EDE73A95C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AEC85-E467-49D4-9DAE-F0AEBC84E657}" type="datetimeFigureOut">
              <a:rPr lang="ru-RU" smtClean="0"/>
              <a:t>15.10.2018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092A7-0AB6-49C8-AAE8-331EDE73A95C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AEC85-E467-49D4-9DAE-F0AEBC84E657}" type="datetimeFigureOut">
              <a:rPr lang="ru-RU" smtClean="0"/>
              <a:t>15.10.2018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092A7-0AB6-49C8-AAE8-331EDE73A95C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AEC85-E467-49D4-9DAE-F0AEBC84E657}" type="datetimeFigureOut">
              <a:rPr lang="ru-RU" smtClean="0"/>
              <a:t>15.10.2018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092A7-0AB6-49C8-AAE8-331EDE73A95C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AEC85-E467-49D4-9DAE-F0AEBC84E657}" type="datetimeFigureOut">
              <a:rPr lang="ru-RU" smtClean="0"/>
              <a:t>15.10.2018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092A7-0AB6-49C8-AAE8-331EDE73A95C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AEC85-E467-49D4-9DAE-F0AEBC84E657}" type="datetimeFigureOut">
              <a:rPr lang="ru-RU" smtClean="0"/>
              <a:t>15.10.2018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092A7-0AB6-49C8-AAE8-331EDE73A95C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AEC85-E467-49D4-9DAE-F0AEBC84E657}" type="datetimeFigureOut">
              <a:rPr lang="ru-RU" smtClean="0"/>
              <a:t>15.10.2018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092A7-0AB6-49C8-AAE8-331EDE73A95C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AEC85-E467-49D4-9DAE-F0AEBC84E657}" type="datetimeFigureOut">
              <a:rPr lang="ru-RU" smtClean="0"/>
              <a:t>15.10.2018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092A7-0AB6-49C8-AAE8-331EDE73A95C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AEC85-E467-49D4-9DAE-F0AEBC84E657}" type="datetimeFigureOut">
              <a:rPr lang="ru-RU" smtClean="0"/>
              <a:t>15.10.2018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092A7-0AB6-49C8-AAE8-331EDE73A9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AEC85-E467-49D4-9DAE-F0AEBC84E657}" type="datetimeFigureOut">
              <a:rPr lang="ru-RU" smtClean="0"/>
              <a:t>15.10.2018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092A7-0AB6-49C8-AAE8-331EDE73A9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AEC85-E467-49D4-9DAE-F0AEBC84E657}" type="datetimeFigureOut">
              <a:rPr lang="ru-RU" smtClean="0"/>
              <a:t>15.10.2018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092A7-0AB6-49C8-AAE8-331EDE73A9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30AEC85-E467-49D4-9DAE-F0AEBC84E657}" type="datetimeFigureOut">
              <a:rPr lang="ru-RU" smtClean="0"/>
              <a:t>15.10.2018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72F092A7-0AB6-49C8-AAE8-331EDE73A95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Мир художественной культуры Возрождения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История Нового Времени </a:t>
            </a:r>
            <a:br>
              <a:rPr lang="ru-RU" dirty="0" smtClean="0"/>
            </a:br>
            <a:r>
              <a:rPr lang="ru-RU" dirty="0" smtClean="0"/>
              <a:t>Михайлина Александра </a:t>
            </a:r>
            <a:br>
              <a:rPr lang="ru-RU" dirty="0" smtClean="0"/>
            </a:br>
            <a:r>
              <a:rPr lang="ru-RU" dirty="0" smtClean="0"/>
              <a:t>7,, А ,,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5462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Леонардо Да Винчи (1452-1519)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425" y="1206007"/>
            <a:ext cx="2809837" cy="427294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Леонардо  Да Винчи родился 15 апреля  1452 года в  селе </a:t>
            </a:r>
            <a:r>
              <a:rPr lang="ru-RU" dirty="0" err="1" smtClean="0"/>
              <a:t>Анкиано</a:t>
            </a:r>
            <a:r>
              <a:rPr lang="ru-RU" dirty="0" smtClean="0"/>
              <a:t> ,близ небольшого городка Винчи . Его полное имя  Леонардо </a:t>
            </a:r>
            <a:r>
              <a:rPr lang="ru-RU" dirty="0" err="1" smtClean="0"/>
              <a:t>Ди</a:t>
            </a:r>
            <a:r>
              <a:rPr lang="ru-RU" dirty="0" smtClean="0"/>
              <a:t> сер Пьеро Да Винчи .Он был одним из величайших гениев  .Его многогранный ум не имел себе равных  даже среди разносторонних гениев Возрождения .Люди , знавшие Леонардо  , отмечали , что он своей  наружностью являл высшую красоту : высок ростом и хорошо сложен , очень силен , всегда щегольски одет , его беседа была обворожительна 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857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Мадонна </a:t>
            </a:r>
            <a:r>
              <a:rPr lang="ru-RU" dirty="0" err="1" smtClean="0"/>
              <a:t>Литта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50" y="652078"/>
            <a:ext cx="4116388" cy="5380807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Героями произведений Леонардо делал не богов , а обычных людей . Такова юная ,,Мадонна   с Младенцем  ( Мадонна </a:t>
            </a:r>
            <a:r>
              <a:rPr lang="ru-RU" dirty="0" err="1" smtClean="0"/>
              <a:t>Литта</a:t>
            </a:r>
            <a:r>
              <a:rPr lang="ru-RU" dirty="0" smtClean="0"/>
              <a:t> ) .  В мягких переливах света и тени – мать, прижавшая к груди дитя . Нежное объятье её рук ,лёгкая полуулыбка  передают  бесконечную любовь земной женщины к своему ребёнку 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8115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Мона</a:t>
            </a:r>
            <a:r>
              <a:rPr lang="ru-RU" dirty="0" smtClean="0"/>
              <a:t> Лиза 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50" y="1798375"/>
            <a:ext cx="4116388" cy="308821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Не меньше загадок таится  и в портрете  </a:t>
            </a:r>
            <a:r>
              <a:rPr lang="ru-RU" dirty="0" err="1" smtClean="0"/>
              <a:t>Моны</a:t>
            </a:r>
            <a:r>
              <a:rPr lang="ru-RU" dirty="0" smtClean="0"/>
              <a:t> Лизы – </a:t>
            </a:r>
            <a:r>
              <a:rPr lang="ru-RU" dirty="0"/>
              <a:t>ж</a:t>
            </a:r>
            <a:r>
              <a:rPr lang="ru-RU" dirty="0" smtClean="0"/>
              <a:t>ены богатого </a:t>
            </a:r>
            <a:r>
              <a:rPr lang="ru-RU" dirty="0" err="1" smtClean="0"/>
              <a:t>флорентийца</a:t>
            </a:r>
            <a:r>
              <a:rPr lang="ru-RU" dirty="0" smtClean="0"/>
              <a:t> . Спокойно  и величественно восседает она в кресле , глаза пристально   смотрят на зрителя , на губах едва уловимая улыбка, ,, столь приятная , что , глядя на этот портрет , испытываешь более божественное , чем человеческое удовольствие …,,- писал биограф художника .Неуловимая дымка окутывает лицо и фигуру </a:t>
            </a:r>
            <a:r>
              <a:rPr lang="ru-RU" dirty="0" err="1" smtClean="0"/>
              <a:t>Моны</a:t>
            </a:r>
            <a:r>
              <a:rPr lang="ru-RU" dirty="0" smtClean="0"/>
              <a:t> Лизы , смягчает контуры . Кажется , эта женщина  владеет какой-то тайной , волнующей и наших современников 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9546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28458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,,Тайна вечере ,,</a:t>
            </a: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7" r="8557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03648" y="5013176"/>
            <a:ext cx="5904656" cy="1728192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Кроме живописных произведений , сохранились несколько грандиозных фресок Леонардо . Изображение , , Тайной вечере ,, украсило стену богатого миланского  монастыря . Евангельская легенда повествует о том , как  Христос  незадолго до  смерти в последний раз собрал  учеников . Только что произнесено пророчество : ,, Один из вас предаст меня ,,. Ученики поражены страшными словами . Реакция каждого неповторима : удивление , страх , гнев , недоверие , отчаяние . Иисус спокоен т печален , и только его руки бессильно лежащие на столе вверх ладонями  выражают покорность судьбе , ожидание неизбежной смерти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913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Конец жизни Леонардо провел вдали от родины , во Франции ,где ему было предложено место придворного живописца . Гений художника вызывал всеобщее восхищение и поклонение , смерть его опечалила всех , ибо  , как пишет современник , .. Никогда не было человека , который принес бы столько чести …. </a:t>
            </a:r>
            <a:r>
              <a:rPr lang="ru-RU" sz="2800" dirty="0"/>
              <a:t>ж</a:t>
            </a:r>
            <a:r>
              <a:rPr lang="ru-RU" sz="2800" dirty="0" smtClean="0"/>
              <a:t>ивописи ..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0303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501</TotalTime>
  <Words>379</Words>
  <Application>Microsoft Office PowerPoint</Application>
  <PresentationFormat>Экран (4:3)</PresentationFormat>
  <Paragraphs>11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Твердый переплет</vt:lpstr>
      <vt:lpstr>Мир художественной культуры Возрождения </vt:lpstr>
      <vt:lpstr>Леонардо Да Винчи (1452-1519)</vt:lpstr>
      <vt:lpstr>Мадонна Литта </vt:lpstr>
      <vt:lpstr>Мона Лиза </vt:lpstr>
      <vt:lpstr>,,Тайна вечере ,,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Мир художественной культуры Возрождения</dc:title>
  <dc:creator>юзер</dc:creator>
  <cp:lastModifiedBy>юзер</cp:lastModifiedBy>
  <cp:revision>23</cp:revision>
  <dcterms:created xsi:type="dcterms:W3CDTF">2018-10-13T18:15:34Z</dcterms:created>
  <dcterms:modified xsi:type="dcterms:W3CDTF">2018-10-15T16:13:49Z</dcterms:modified>
</cp:coreProperties>
</file>