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46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7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56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7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4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8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3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5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7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5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1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8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9A5454-1CFB-4F4A-A1ED-17D4777D593A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institutes/6733/muzei-usadba-l-n-tolstogo-yasnaya-polyan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ulture.ru/s/moskv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books/405/tri-smerti" TargetMode="External"/><Relationship Id="rId2" Type="http://schemas.openxmlformats.org/officeDocument/2006/relationships/hyperlink" Target="https://www.culture.ru/books/823/kazak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hyperlink" Target="https://www.culture.ru/materials/183271/lenitsya-kak-lev-tolsto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ulture.ru/materials/120455/materi-geroini-rossiiskoi-imperii-portrety-i-stikhi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44622" y="402178"/>
            <a:ext cx="10859206" cy="3052749"/>
          </a:xfrm>
        </p:spPr>
        <p:txBody>
          <a:bodyPr/>
          <a:lstStyle/>
          <a:p>
            <a:r>
              <a:rPr lang="ru-RU" dirty="0" err="1" smtClean="0"/>
              <a:t>Л.н.толстой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26627" y="2209404"/>
            <a:ext cx="9755187" cy="98818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09 сентября 1828 — 20 ноября 1910</a:t>
            </a:r>
          </a:p>
        </p:txBody>
      </p:sp>
    </p:spTree>
    <p:extLst>
      <p:ext uri="{BB962C8B-B14F-4D97-AF65-F5344CB8AC3E}">
        <p14:creationId xmlns:p14="http://schemas.microsoft.com/office/powerpoint/2010/main" val="36315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35782" y="685800"/>
            <a:ext cx="5344725" cy="4688785"/>
          </a:xfrm>
        </p:spPr>
        <p:txBody>
          <a:bodyPr/>
          <a:lstStyle/>
          <a:p>
            <a:r>
              <a:rPr lang="ru-RU" dirty="0"/>
              <a:t>Дворянин и учитель в крестьянской школе, смелый охотник и великий пацифист, основатель нового философского течения и писатель, который стал известен всему миру еще при </a:t>
            </a:r>
            <a:r>
              <a:rPr lang="ru-RU"/>
              <a:t>жизни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231" y="5750609"/>
            <a:ext cx="4139121" cy="14008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cdnmyslo.ru/Contents/b0/4c/0a38-ebd7-473f-994d-3348f43d7b0a/24a3f25c-d1e5-46a2-80dc-1e65168f91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8" y="221673"/>
            <a:ext cx="5308551" cy="53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50" y="256309"/>
            <a:ext cx="4126860" cy="20232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culture.ru/storage/images/87c96eca66388f6d3c659a32734d3142/9ffa1bf8b9aabfd1a668959ddba3a3c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256309"/>
            <a:ext cx="4681957" cy="53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0502" y="1267935"/>
            <a:ext cx="66787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Лев </a:t>
            </a:r>
            <a:r>
              <a:rPr lang="ru-RU" sz="2000" dirty="0"/>
              <a:t>Толстой родился 9 сентября 1828 года в усадьбе </a:t>
            </a:r>
            <a:r>
              <a:rPr lang="ru-RU" sz="2000" dirty="0">
                <a:hlinkClick r:id="rId3"/>
              </a:rPr>
              <a:t>Ясная Поляна</a:t>
            </a:r>
            <a:r>
              <a:rPr lang="ru-RU" sz="2000" dirty="0"/>
              <a:t> Тульской губернии. Он был четвертым ребенком в большой дворянской семье. Толстой рано осиротел. Мать умерла, когда ему не исполнилось еще двух лет, а в девять лет он лишился и отца. Опекуном пятерых детей Толстых стала тетя — Александра Остен-</a:t>
            </a:r>
            <a:r>
              <a:rPr lang="ru-RU" sz="2000" dirty="0" err="1"/>
              <a:t>Сакен</a:t>
            </a:r>
            <a:r>
              <a:rPr lang="ru-RU" sz="2000" dirty="0"/>
              <a:t>. Два старших ребенка переехали к тете в </a:t>
            </a:r>
            <a:r>
              <a:rPr lang="ru-RU" sz="2000" dirty="0">
                <a:hlinkClick r:id="rId4"/>
              </a:rPr>
              <a:t>Москву</a:t>
            </a:r>
            <a:r>
              <a:rPr lang="ru-RU" sz="2000" dirty="0"/>
              <a:t>, а младшие остались в Ясной Поляне. Именно с семейной усадьбой связаны самые важные и дорогие воспоминания раннего детства Льва </a:t>
            </a:r>
            <a:r>
              <a:rPr lang="ru-RU" sz="2000" dirty="0" smtClean="0"/>
              <a:t>Толстого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93632" y="152400"/>
            <a:ext cx="5086875" cy="5222185"/>
          </a:xfrm>
        </p:spPr>
        <p:txBody>
          <a:bodyPr/>
          <a:lstStyle/>
          <a:p>
            <a:r>
              <a:rPr lang="ru-RU" dirty="0"/>
              <a:t>Летом 1857 года Толстой вернулся в Ясную Поляну. В родной усадьбе он продолжил работать над повестью </a:t>
            </a:r>
            <a:r>
              <a:rPr lang="ru-RU" dirty="0">
                <a:hlinkClick r:id="rId2"/>
              </a:rPr>
              <a:t>«Казаки»</a:t>
            </a:r>
            <a:r>
              <a:rPr lang="ru-RU" dirty="0"/>
              <a:t>, а также написал рассказ </a:t>
            </a:r>
            <a:r>
              <a:rPr lang="ru-RU" dirty="0">
                <a:hlinkClick r:id="rId3"/>
              </a:rPr>
              <a:t>«Три смерти»</a:t>
            </a:r>
            <a:r>
              <a:rPr lang="ru-RU" dirty="0"/>
              <a:t> и роман «Семейное </a:t>
            </a:r>
            <a:r>
              <a:rPr lang="ru-RU" dirty="0" err="1"/>
              <a:t>счастие</a:t>
            </a:r>
            <a:r>
              <a:rPr lang="ru-RU" dirty="0"/>
              <a:t>». В </a:t>
            </a:r>
            <a:r>
              <a:rPr lang="ru-RU" dirty="0">
                <a:hlinkClick r:id="rId4"/>
              </a:rPr>
              <a:t>дневнике</a:t>
            </a:r>
            <a:r>
              <a:rPr lang="ru-RU" dirty="0"/>
              <a:t> Толстой так определил для себя свое назначение на тот момент: </a:t>
            </a:r>
            <a:r>
              <a:rPr lang="ru-RU" i="1" dirty="0"/>
              <a:t>«Главное — литературные труды, потом — семейные обязанности, потом — хозяйство... А так жить для себя — по доброму делу в день и довольно»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067" y="4117460"/>
            <a:ext cx="2673977" cy="2033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ww.culture.ru/storage/images/87c96eca66388f6d3c659a32734d3142/1ecc47767ba31ce1d956a1f6491382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0" y="0"/>
            <a:ext cx="6023552" cy="5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2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170" y="4343400"/>
            <a:ext cx="4126860" cy="20232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09855" y="685800"/>
            <a:ext cx="4970652" cy="4688785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i="1" dirty="0"/>
              <a:t>«Пишу из деревни, пишу и слышу наверху голос жены, которая говорит с братом и которую я люблю больше всего на свете. Я дожил до 34 лет и не знал, что можно так любить и быть так счастливым»</a:t>
            </a:r>
            <a:r>
              <a:rPr lang="ru-RU" dirty="0"/>
              <a:t>. Невестой литератора стала 18-летняя Софья Берс. С ней писатель прожил 48 лет. За время брака у них родилось </a:t>
            </a:r>
            <a:r>
              <a:rPr lang="ru-RU" dirty="0">
                <a:hlinkClick r:id="rId2"/>
              </a:rPr>
              <a:t>13 детей</a:t>
            </a:r>
            <a:r>
              <a:rPr lang="ru-RU" dirty="0"/>
              <a:t>. Софья стала секретарем, переписчицей и неофициальным редактором Льва Толстого.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culture.ru/storage/images/87c96eca66388f6d3c659a32734d3142/45d5c291d549e0975000d5e2fd1e91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2" y="54440"/>
            <a:ext cx="5500255" cy="5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1655563"/>
            <a:ext cx="4126860" cy="1357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www.culture.ru/storage/images/87c96eca66388f6d3c659a32734d3142/411a5ae0f2e1a22b24e097b78b7e93d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277091"/>
            <a:ext cx="5666510" cy="53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0473" y="1655563"/>
            <a:ext cx="5777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«Он [Чертков] всячески забрал в руки несчастного старика, он разлучил нас, он убил художественную искру в Льве Николаевиче и разжег осуждение, ненависть, отрицание, которые чувствуются в статьях Льва Николаевича последних лет, на которые его подбивал его глупый злой гений».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98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80363" y="685800"/>
            <a:ext cx="5888181" cy="4688785"/>
          </a:xfrm>
        </p:spPr>
        <p:txBody>
          <a:bodyPr/>
          <a:lstStyle/>
          <a:p>
            <a:r>
              <a:rPr lang="ru-RU" dirty="0"/>
              <a:t>В ноябре 1910 года, начальник маленькой железнодорожной станции </a:t>
            </a:r>
            <a:r>
              <a:rPr lang="ru-RU" dirty="0" err="1"/>
              <a:t>Астапово</a:t>
            </a:r>
            <a:r>
              <a:rPr lang="ru-RU" dirty="0"/>
              <a:t> открыл двери своего дома для Толстого, чтобы больной писатель мог отдохнуть. Вскоре после этого, 20 ноября 1910 года, Толстой умер. Похоронен в родовом имении, Ясной Поляне, где Толстой потерял так много близких ему людей.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65" y="896591"/>
            <a:ext cx="5555673" cy="42672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0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90</TotalTime>
  <Words>165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Л.н.толстой.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Л.н.т </dc:title>
  <dc:creator>Samsung</dc:creator>
  <cp:lastModifiedBy>Samsung</cp:lastModifiedBy>
  <cp:revision>9</cp:revision>
  <dcterms:created xsi:type="dcterms:W3CDTF">2018-10-16T18:03:30Z</dcterms:created>
  <dcterms:modified xsi:type="dcterms:W3CDTF">2018-10-16T19:34:00Z</dcterms:modified>
</cp:coreProperties>
</file>