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764F88-8188-4E9F-A8C3-656443F35CF1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8F0360-3B4F-43B9-8423-1D73E9DEA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sz="1600" dirty="0" smtClean="0"/>
              <a:t>Выполнила ученица 7 б класса</a:t>
            </a:r>
          </a:p>
          <a:p>
            <a:r>
              <a:rPr lang="ru-RU" sz="1600" dirty="0" smtClean="0"/>
              <a:t>                                             Силаева Диана</a:t>
            </a:r>
          </a:p>
          <a:p>
            <a:r>
              <a:rPr lang="ru-RU" sz="1600" dirty="0" smtClean="0"/>
              <a:t>                                                            Учитель истории: Шадрина О.Н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на тему </a:t>
            </a:r>
            <a:br>
              <a:rPr lang="ru-RU" dirty="0" smtClean="0"/>
            </a:br>
            <a:r>
              <a:rPr lang="ru-RU" dirty="0" smtClean="0"/>
              <a:t>Леонардо да Винчи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иана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558" y="509566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Детство и образование</a:t>
            </a:r>
          </a:p>
          <a:p>
            <a:r>
              <a:rPr lang="ru-RU" dirty="0" smtClean="0"/>
              <a:t>Леонардо да Винчи родился 15 апреля 1452 года в селении </a:t>
            </a:r>
            <a:r>
              <a:rPr lang="ru-RU" dirty="0" err="1" smtClean="0"/>
              <a:t>Анкиато</a:t>
            </a:r>
            <a:r>
              <a:rPr lang="ru-RU" dirty="0" smtClean="0"/>
              <a:t> вблизи города Винчи (отсюда и произошла приставка к его фамилии). Отец и мать мальчика не были женаты, поэтому первые годы Леонардо провел с матерью. Вскоре отец, служивший нотариусом, забрал его к себе в семью.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Диана\Desktop\1732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501122" cy="4315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357158" y="36933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1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1466 году да Винчи поступил подмастерьем в мастерскую художника Верроккьо во Флоренции, где также обучались </a:t>
            </a:r>
            <a:r>
              <a:rPr lang="ru-RU" dirty="0" err="1" smtClean="0"/>
              <a:t>Перуджино</a:t>
            </a:r>
            <a:r>
              <a:rPr lang="ru-RU" dirty="0" smtClean="0"/>
              <a:t>, </a:t>
            </a:r>
            <a:r>
              <a:rPr lang="ru-RU" dirty="0" err="1" smtClean="0"/>
              <a:t>Аньоло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 Поло, Лоренцо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Креди</a:t>
            </a:r>
            <a:r>
              <a:rPr lang="ru-RU" dirty="0" smtClean="0"/>
              <a:t>, работал </a:t>
            </a:r>
            <a:r>
              <a:rPr lang="ru-RU" dirty="0" err="1" smtClean="0"/>
              <a:t>Ботичелли</a:t>
            </a:r>
            <a:r>
              <a:rPr lang="ru-RU" dirty="0" smtClean="0"/>
              <a:t>, бывал </a:t>
            </a:r>
            <a:r>
              <a:rPr lang="ru-RU" dirty="0" err="1" smtClean="0"/>
              <a:t>Гирландайо</a:t>
            </a:r>
            <a:r>
              <a:rPr lang="ru-RU" dirty="0" smtClean="0"/>
              <a:t> и др. В это время Леонардо увлекся рисованием, скульптурой и моделированием, изучал металлургию, химию, черчение, осваивал работу с гипсом, кожей, металлом. В 1473 году да Винчи получил квалификацию мастера в Гильдии Святого Луки.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Диана\Desktop\ad57db25590241.57e42cbf50d0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072494" cy="3987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Раннее творчество и научная деятельность</a:t>
            </a:r>
          </a:p>
          <a:p>
            <a:r>
              <a:rPr lang="ru-RU" dirty="0" smtClean="0"/>
              <a:t>В начале творческого пути Леонардо практически все свое время посвящал работе над картинами. В 1472 – 1477 художник создал картины «Крещение Христа», «Благовещение», «Мадонна с вазой». В конце 70-х годов закончил «Мадонну с цветком» («Мадонну Бенуа»). В 1481 году была создана первая крупная работа в творчестве Леонардо да Винчи – «Поклонение волхвов».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Диана\Desktop\Vitruvian-Man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692948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1482 году Леонардо переезжает в Милан. С 1487 года да Винчи занимался разработкой летательной машины, которая была основана на птичьем полете. Леонардо создал сначала простейший аппарат на основе крыльев, а затем разработал механизм аэроплана с полным управлением. Однако воплотить идею в жизнь не удалось, так как у исследователя не было мотора. Кроме того, Леонардо изучал анатомию и архитектуру, открыл ботанику как самостоятельную дисциплину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Диана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5429288" cy="418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Зрелый период творчества</a:t>
            </a:r>
          </a:p>
          <a:p>
            <a:endParaRPr lang="ru-RU" dirty="0" smtClean="0"/>
          </a:p>
          <a:p>
            <a:r>
              <a:rPr lang="ru-RU" dirty="0" smtClean="0"/>
              <a:t>В 1490 году да Винчи создает картину «Дама с горностаем», а также знаменитый рисунок «</a:t>
            </a:r>
            <a:r>
              <a:rPr lang="ru-RU" dirty="0" err="1" smtClean="0"/>
              <a:t>Витрувианский</a:t>
            </a:r>
            <a:r>
              <a:rPr lang="ru-RU" dirty="0" smtClean="0"/>
              <a:t> человек», который иногда называют «каноническими пропорциями». В 1495 – 1498 годах Леонардо работал над одним из самых главных своих произведений – фреской «Тайная вечеря» в Милане в монастыре Санта-Мария деле </a:t>
            </a:r>
            <a:r>
              <a:rPr lang="ru-RU" dirty="0" err="1" smtClean="0"/>
              <a:t>Грацие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1502 году да Винчи поступил на службу военным инженером и архитектором к </a:t>
            </a:r>
            <a:r>
              <a:rPr lang="ru-RU" dirty="0" err="1" smtClean="0"/>
              <a:t>Чезаре</a:t>
            </a:r>
            <a:r>
              <a:rPr lang="ru-RU" dirty="0" smtClean="0"/>
              <a:t> </a:t>
            </a:r>
            <a:r>
              <a:rPr lang="ru-RU" dirty="0" err="1" smtClean="0"/>
              <a:t>Борджиа</a:t>
            </a:r>
            <a:r>
              <a:rPr lang="ru-RU" dirty="0" smtClean="0"/>
              <a:t>. В 1503 художник создает картину «</a:t>
            </a:r>
            <a:r>
              <a:rPr lang="ru-RU" dirty="0" err="1" smtClean="0"/>
              <a:t>Мона</a:t>
            </a:r>
            <a:r>
              <a:rPr lang="ru-RU" dirty="0" smtClean="0"/>
              <a:t> Лиза» («Джоконда»). С 1506 года Леонардо служит при короле Франции Людовике XII.</a:t>
            </a:r>
            <a:endParaRPr lang="ru-RU" dirty="0"/>
          </a:p>
        </p:txBody>
      </p:sp>
      <p:pic>
        <p:nvPicPr>
          <p:cNvPr id="5122" name="Picture 2" descr="C:\Users\Диана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350046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Последние годы</a:t>
            </a:r>
          </a:p>
          <a:p>
            <a:endParaRPr lang="ru-RU" dirty="0" smtClean="0"/>
          </a:p>
          <a:p>
            <a:r>
              <a:rPr lang="ru-RU" dirty="0" smtClean="0"/>
              <a:t>В 1512 году художник под покровительством папы Льва Х переезжает в Рим.</a:t>
            </a:r>
          </a:p>
          <a:p>
            <a:r>
              <a:rPr lang="ru-RU" dirty="0" smtClean="0"/>
              <a:t>С 1513 по 1516 года Леонардо да Винчи живет в Бельведере, работает над картиной «Иоанн Креститель». В 1516 году Леонардо по приглашению французского короля поселяется в замке </a:t>
            </a:r>
            <a:r>
              <a:rPr lang="ru-RU" dirty="0" err="1" smtClean="0"/>
              <a:t>Кло-Люсе</a:t>
            </a:r>
            <a:r>
              <a:rPr lang="ru-RU" dirty="0" smtClean="0"/>
              <a:t>. За два года до смерти у художника онемела правая рука, ему было трудно самостоятельно передвигаться. Последний годы своей краткой биографии Леонардо да Винчи провел в постели.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78605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Умер великий художник и ученый Леонардо да Винчи 2 мая 1519 года в замке </a:t>
            </a:r>
            <a:r>
              <a:rPr lang="ru-RU" dirty="0" err="1" smtClean="0"/>
              <a:t>Кло-Люсе</a:t>
            </a:r>
            <a:r>
              <a:rPr lang="ru-RU" dirty="0" smtClean="0"/>
              <a:t> близ города </a:t>
            </a:r>
            <a:r>
              <a:rPr lang="ru-RU" dirty="0" err="1" smtClean="0"/>
              <a:t>Амбуаз</a:t>
            </a:r>
            <a:r>
              <a:rPr lang="ru-RU" dirty="0" smtClean="0"/>
              <a:t> во Франции</a:t>
            </a:r>
            <a:endParaRPr lang="ru-RU" dirty="0"/>
          </a:p>
        </p:txBody>
      </p:sp>
      <p:pic>
        <p:nvPicPr>
          <p:cNvPr id="6146" name="Picture 2" descr="C:\Users\Диана\Desktop\regnum_picture_14607899584919457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88774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485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на тему  Леонардо да Винчи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Леонардо да Винчи</dc:title>
  <dc:creator>Диана</dc:creator>
  <cp:lastModifiedBy>Диана</cp:lastModifiedBy>
  <cp:revision>2</cp:revision>
  <dcterms:created xsi:type="dcterms:W3CDTF">2018-10-12T12:07:23Z</dcterms:created>
  <dcterms:modified xsi:type="dcterms:W3CDTF">2018-10-25T14:56:40Z</dcterms:modified>
</cp:coreProperties>
</file>