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26985-DEBC-4660-926D-FE33C674240C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044F8-FC9E-444F-BD92-9E7D1BF49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05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044F8-FC9E-444F-BD92-9E7D1BF49F3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37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23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72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2252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75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8245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046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835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69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30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50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29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88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64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88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71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57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9F982-CE96-41F3-84E9-C45CB68969B0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5F5686F-7C4D-4477-B941-CC35D8445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0582" y="0"/>
            <a:ext cx="10061418" cy="322930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по теме :</a:t>
            </a:r>
            <a:br>
              <a:rPr lang="ru-RU" dirty="0" smtClean="0"/>
            </a:br>
            <a:r>
              <a:rPr lang="ru-RU" dirty="0" smtClean="0"/>
              <a:t>Духовная жизнь Серебряного века .</a:t>
            </a:r>
            <a:r>
              <a:rPr lang="ru-RU" dirty="0"/>
              <a:t>Архитектура. Фёдор Осипович </a:t>
            </a:r>
            <a:r>
              <a:rPr lang="ru-RU" dirty="0" err="1"/>
              <a:t>Шехтель</a:t>
            </a:r>
            <a:r>
              <a:rPr lang="ru-RU" dirty="0"/>
              <a:t>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44412" y="6002448"/>
            <a:ext cx="3147588" cy="8555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Презентация подготовлена ученицей 9 класса МБОУ МСШ №1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Луташевой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Татьяны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97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7266" y="0"/>
            <a:ext cx="7574734" cy="6781046"/>
          </a:xfrm>
        </p:spPr>
        <p:txBody>
          <a:bodyPr>
            <a:noAutofit/>
          </a:bodyPr>
          <a:lstStyle/>
          <a:p>
            <a:r>
              <a:rPr lang="ru-RU" sz="2400" dirty="0" smtClean="0"/>
              <a:t>Фёдор Осипович </a:t>
            </a:r>
            <a:r>
              <a:rPr lang="ru-RU" sz="2400" dirty="0" err="1" smtClean="0"/>
              <a:t>Шехтель</a:t>
            </a:r>
            <a:r>
              <a:rPr lang="ru-RU" sz="2400" dirty="0" smtClean="0"/>
              <a:t> родил 26 июля(7 августа) 1859году в Санкт-Петербурге . Родился в обрусевшей немецкой семье инженера-технолога .В семье было пятеро детей. Родом отец будущего архитектора был из </a:t>
            </a:r>
            <a:r>
              <a:rPr lang="ru-RU" sz="2400" dirty="0" err="1" smtClean="0"/>
              <a:t>Саратова,по</a:t>
            </a:r>
            <a:r>
              <a:rPr lang="ru-RU" sz="2400" dirty="0" smtClean="0"/>
              <a:t> семейным делам им пришлось вернуться в родной город .В Саратове у них был прибыльный алкогольный </a:t>
            </a:r>
            <a:r>
              <a:rPr lang="ru-RU" sz="2400" dirty="0" err="1" smtClean="0"/>
              <a:t>бизнес.Спустя</a:t>
            </a:r>
            <a:r>
              <a:rPr lang="ru-RU" sz="2400" dirty="0" smtClean="0"/>
              <a:t> несколько лет семья распалась. Отец умер от воспаления легких. Из-за неудачных вложений в золотые сибирские прииски имущество пошло прахом. Имущество пошло с молотка, детей отдали на усыновление в другие семьи. Оплачивать обучение в гимназии было некому, и тринадцатилетнего Федора пристроили в училище при духовной семинарии. Из-за это страх бедности был до конца жизни 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4617267" cy="6858001"/>
          </a:xfrm>
        </p:spPr>
      </p:pic>
    </p:spTree>
    <p:extLst>
      <p:ext uri="{BB962C8B-B14F-4D97-AF65-F5344CB8AC3E}">
        <p14:creationId xmlns:p14="http://schemas.microsoft.com/office/powerpoint/2010/main" val="1697779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0883" y="0"/>
            <a:ext cx="9841117" cy="6858000"/>
          </a:xfrm>
        </p:spPr>
        <p:txBody>
          <a:bodyPr>
            <a:noAutofit/>
          </a:bodyPr>
          <a:lstStyle/>
          <a:p>
            <a:r>
              <a:rPr lang="ru-RU" sz="2400" dirty="0"/>
              <a:t>В 1875 </a:t>
            </a:r>
            <a:r>
              <a:rPr lang="ru-RU" sz="2400" dirty="0" smtClean="0"/>
              <a:t>году живет в </a:t>
            </a:r>
            <a:r>
              <a:rPr lang="ru-RU" sz="2400" dirty="0"/>
              <a:t>Москву. </a:t>
            </a:r>
            <a:r>
              <a:rPr lang="ru-RU" sz="2400" dirty="0" smtClean="0"/>
              <a:t>В </a:t>
            </a:r>
            <a:r>
              <a:rPr lang="ru-RU" sz="2400" dirty="0"/>
              <a:t>доме </a:t>
            </a:r>
            <a:r>
              <a:rPr lang="ru-RU" sz="2400" dirty="0" smtClean="0"/>
              <a:t>Третьякова он познакомился </a:t>
            </a:r>
            <a:r>
              <a:rPr lang="ru-RU" sz="2400" dirty="0"/>
              <a:t>с архитектором </a:t>
            </a:r>
            <a:r>
              <a:rPr lang="ru-RU" sz="2400" dirty="0" smtClean="0"/>
              <a:t> Каминским .Через  </a:t>
            </a:r>
            <a:r>
              <a:rPr lang="ru-RU" sz="2400" dirty="0"/>
              <a:t>год </a:t>
            </a:r>
            <a:r>
              <a:rPr lang="ru-RU" sz="2400" dirty="0" smtClean="0"/>
              <a:t>поступает в </a:t>
            </a:r>
            <a:r>
              <a:rPr lang="ru-RU" sz="2400" dirty="0"/>
              <a:t>Московское </a:t>
            </a:r>
            <a:r>
              <a:rPr lang="ru-RU" sz="2400" dirty="0" smtClean="0"/>
              <a:t>училище. </a:t>
            </a:r>
            <a:r>
              <a:rPr lang="ru-RU" sz="2400" dirty="0"/>
              <a:t>Однако средств закончить обучение не хватило – через два года он был отчислен. Училищу </a:t>
            </a:r>
            <a:r>
              <a:rPr lang="ru-RU" sz="2400" dirty="0" smtClean="0"/>
              <a:t>он  </a:t>
            </a:r>
            <a:r>
              <a:rPr lang="ru-RU" sz="2400" dirty="0"/>
              <a:t>был обязан знакомством с Исааком Левитаном и Николаем </a:t>
            </a:r>
            <a:r>
              <a:rPr lang="ru-RU" sz="2400" dirty="0" smtClean="0"/>
              <a:t>Чеховым . Ему приходилось </a:t>
            </a:r>
            <a:r>
              <a:rPr lang="ru-RU" sz="2400" dirty="0"/>
              <a:t>подрабатывать рисовальщиком под псевдонимом </a:t>
            </a:r>
            <a:r>
              <a:rPr lang="ru-RU" sz="2400" dirty="0" smtClean="0"/>
              <a:t>«</a:t>
            </a:r>
            <a:r>
              <a:rPr lang="ru-RU" sz="2400" dirty="0" err="1" smtClean="0"/>
              <a:t>Финь</a:t>
            </a:r>
            <a:r>
              <a:rPr lang="ru-RU" sz="2400" dirty="0" smtClean="0"/>
              <a:t> </a:t>
            </a:r>
            <a:r>
              <a:rPr lang="ru-RU" sz="2400" dirty="0"/>
              <a:t>Шампань» в тех же журналах, где печатались ранние рассказы и </a:t>
            </a:r>
            <a:r>
              <a:rPr lang="ru-RU" sz="2400" dirty="0" smtClean="0"/>
              <a:t>фельетоны А . </a:t>
            </a:r>
            <a:r>
              <a:rPr lang="ru-RU" sz="2400" dirty="0" err="1" smtClean="0"/>
              <a:t>Чехонте</a:t>
            </a:r>
            <a:r>
              <a:rPr lang="ru-RU" sz="2400" dirty="0"/>
              <a:t>. Выход из бедности был только один – браться за любую работу и делать ее быстро и </a:t>
            </a:r>
            <a:r>
              <a:rPr lang="ru-RU" sz="2400" dirty="0" err="1" smtClean="0"/>
              <a:t>добросовестно.Не</a:t>
            </a:r>
            <a:r>
              <a:rPr lang="ru-RU" sz="2400" dirty="0" smtClean="0"/>
              <a:t> отходя  </a:t>
            </a:r>
            <a:r>
              <a:rPr lang="ru-RU" sz="2400" dirty="0"/>
              <a:t>от чертежной доски, </a:t>
            </a:r>
            <a:r>
              <a:rPr lang="ru-RU" sz="2400" dirty="0" smtClean="0"/>
              <a:t>сотрудничал </a:t>
            </a:r>
            <a:r>
              <a:rPr lang="ru-RU" sz="2400" dirty="0"/>
              <a:t>с архитектурными мастерскими, </a:t>
            </a:r>
            <a:r>
              <a:rPr lang="ru-RU" sz="2400" dirty="0" smtClean="0"/>
              <a:t>рисовал </a:t>
            </a:r>
            <a:r>
              <a:rPr lang="ru-RU" sz="2400" dirty="0"/>
              <a:t>для журналов, </a:t>
            </a:r>
            <a:r>
              <a:rPr lang="ru-RU" sz="2400" dirty="0" smtClean="0"/>
              <a:t>оформлял </a:t>
            </a:r>
            <a:r>
              <a:rPr lang="ru-RU" sz="2400" dirty="0"/>
              <a:t>книжные и нотные обложки, </a:t>
            </a:r>
            <a:r>
              <a:rPr lang="ru-RU" sz="2400" dirty="0" smtClean="0"/>
              <a:t>делая </a:t>
            </a:r>
            <a:r>
              <a:rPr lang="ru-RU" sz="2400" dirty="0"/>
              <a:t>декорации к торжествам и массовым гуляниям, </a:t>
            </a:r>
            <a:r>
              <a:rPr lang="ru-RU" sz="2400" dirty="0" smtClean="0"/>
              <a:t>придумывая </a:t>
            </a:r>
            <a:r>
              <a:rPr lang="ru-RU" sz="2400" dirty="0"/>
              <a:t>театральные костюмы. Для коронации Александра </a:t>
            </a:r>
            <a:r>
              <a:rPr lang="ru-RU" sz="2400" dirty="0" smtClean="0"/>
              <a:t>III была </a:t>
            </a:r>
            <a:r>
              <a:rPr lang="ru-RU" sz="2400" dirty="0"/>
              <a:t>выполнена </a:t>
            </a:r>
            <a:r>
              <a:rPr lang="ru-RU" sz="2400" dirty="0" smtClean="0"/>
              <a:t>композиция </a:t>
            </a:r>
            <a:r>
              <a:rPr lang="ru-RU" sz="2400" dirty="0"/>
              <a:t>«Весна-красна». Так пришла слава. В 1894 году </a:t>
            </a:r>
            <a:r>
              <a:rPr lang="ru-RU" sz="2400" dirty="0" err="1"/>
              <a:t>Шехтель</a:t>
            </a:r>
            <a:r>
              <a:rPr lang="ru-RU" sz="2400" dirty="0"/>
              <a:t> получает право подписывать работы собственным именем.</a:t>
            </a:r>
          </a:p>
        </p:txBody>
      </p:sp>
    </p:spTree>
    <p:extLst>
      <p:ext uri="{BB962C8B-B14F-4D97-AF65-F5344CB8AC3E}">
        <p14:creationId xmlns:p14="http://schemas.microsoft.com/office/powerpoint/2010/main" val="3442030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88855" cy="6858000"/>
          </a:xfrm>
        </p:spPr>
      </p:pic>
    </p:spTree>
    <p:extLst>
      <p:ext uri="{BB962C8B-B14F-4D97-AF65-F5344CB8AC3E}">
        <p14:creationId xmlns:p14="http://schemas.microsoft.com/office/powerpoint/2010/main" val="3518387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0519" y="0"/>
            <a:ext cx="7701481" cy="6858000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С 1893 года творчество </a:t>
            </a:r>
            <a:r>
              <a:rPr lang="ru-RU" sz="2700" dirty="0" err="1"/>
              <a:t>Шехтеля</a:t>
            </a:r>
            <a:r>
              <a:rPr lang="ru-RU" sz="2700" dirty="0"/>
              <a:t> практически целиком было посвящено </a:t>
            </a:r>
            <a:r>
              <a:rPr lang="ru-RU" sz="2700" dirty="0" smtClean="0"/>
              <a:t>архитектуре. </a:t>
            </a:r>
            <a:r>
              <a:rPr lang="ru-RU" sz="2700" dirty="0"/>
              <a:t>Стилевое разнообразие, характерное для архитектурного творчества </a:t>
            </a:r>
            <a:r>
              <a:rPr lang="ru-RU" sz="2700" dirty="0" err="1"/>
              <a:t>Шехтеля</a:t>
            </a:r>
            <a:r>
              <a:rPr lang="ru-RU" sz="2700" dirty="0"/>
              <a:t> предыдущих лет, сменилось в 1890-х годах доминированием проектов в стиле готики и русском </a:t>
            </a:r>
            <a:r>
              <a:rPr lang="ru-RU" sz="2700" dirty="0" smtClean="0"/>
              <a:t>стиле . Подавляющая </a:t>
            </a:r>
            <a:r>
              <a:rPr lang="ru-RU" sz="2700" dirty="0"/>
              <a:t>часть работ </a:t>
            </a:r>
            <a:r>
              <a:rPr lang="ru-RU" sz="2700" dirty="0" smtClean="0"/>
              <a:t>1890-х </a:t>
            </a:r>
            <a:r>
              <a:rPr lang="ru-RU" sz="2700" dirty="0"/>
              <a:t>годов в русском стиле представляла собой временные деревянные сооружения и до настоящего времени не сохранилась. Среди этой группы сооружений выделяется комплекс выполненных для Москвы и Нижнего Новгорода работ в рамках коронационных торжеств 1896 года. Для московских торжеств по проекту архитектора был построен царский павильон </a:t>
            </a:r>
            <a:br>
              <a:rPr lang="ru-RU" sz="2700" dirty="0"/>
            </a:br>
            <a:r>
              <a:rPr lang="ru-RU" sz="2700" dirty="0" smtClean="0"/>
              <a:t>Поворотным </a:t>
            </a:r>
            <a:r>
              <a:rPr lang="ru-RU" sz="2700" dirty="0"/>
              <a:t>моментом в </a:t>
            </a:r>
            <a:r>
              <a:rPr lang="ru-RU" sz="2700" dirty="0" smtClean="0"/>
              <a:t>творчестве </a:t>
            </a:r>
            <a:r>
              <a:rPr lang="ru-RU" sz="2700" dirty="0" err="1" smtClean="0"/>
              <a:t>Шехтеля</a:t>
            </a:r>
            <a:r>
              <a:rPr lang="ru-RU" sz="2700" dirty="0" smtClean="0"/>
              <a:t> </a:t>
            </a:r>
            <a:r>
              <a:rPr lang="ru-RU" sz="2700" dirty="0"/>
              <a:t>стала постройка </a:t>
            </a:r>
            <a:r>
              <a:rPr lang="ru-RU" sz="2700" dirty="0" smtClean="0"/>
              <a:t> </a:t>
            </a:r>
            <a:r>
              <a:rPr lang="ru-RU" sz="2700" dirty="0"/>
              <a:t>в 1893 году в стиле «</a:t>
            </a:r>
            <a:r>
              <a:rPr lang="ru-RU" sz="2700" dirty="0" smtClean="0"/>
              <a:t>английской готики» особняка Морозовой</a:t>
            </a:r>
            <a:r>
              <a:rPr lang="ru-RU" sz="1800" dirty="0" smtClean="0"/>
              <a:t> </a:t>
            </a:r>
            <a:endParaRPr lang="ru-RU" sz="1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0519" cy="6858000"/>
          </a:xfrm>
        </p:spPr>
      </p:pic>
    </p:spTree>
    <p:extLst>
      <p:ext uri="{BB962C8B-B14F-4D97-AF65-F5344CB8AC3E}">
        <p14:creationId xmlns:p14="http://schemas.microsoft.com/office/powerpoint/2010/main" val="2719485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2455" y="0"/>
            <a:ext cx="8489133" cy="6858000"/>
          </a:xfrm>
        </p:spPr>
        <p:txBody>
          <a:bodyPr>
            <a:noAutofit/>
          </a:bodyPr>
          <a:lstStyle/>
          <a:p>
            <a:r>
              <a:rPr lang="ru-RU" sz="2400" dirty="0"/>
              <a:t>Перелом от готики к модерну произошёл в 1900 году. Весной </a:t>
            </a:r>
            <a:r>
              <a:rPr lang="ru-RU" sz="2400" dirty="0" err="1"/>
              <a:t>Шехтель</a:t>
            </a:r>
            <a:r>
              <a:rPr lang="ru-RU" sz="2400" dirty="0"/>
              <a:t> выполнил проект здания типографии А. А. </a:t>
            </a:r>
            <a:r>
              <a:rPr lang="ru-RU" sz="2400" dirty="0" err="1"/>
              <a:t>Левенсона</a:t>
            </a:r>
            <a:r>
              <a:rPr lang="ru-RU" sz="2400" dirty="0"/>
              <a:t> в </a:t>
            </a:r>
            <a:r>
              <a:rPr lang="ru-RU" sz="2400" dirty="0" err="1"/>
              <a:t>Трёхпрудном</a:t>
            </a:r>
            <a:r>
              <a:rPr lang="ru-RU" sz="2400" dirty="0"/>
              <a:t> переулке, выдержанный в формах любимой им готики, но уже в конце года, когда завершалась постройка этого сооружения, он создал внутреннюю лестницу в совершенно иной манере. 14 апреля 1900 года в Париже открылась Всемирная выставка, почти на целый год взбудоражившая художественную среду всей Европы. </a:t>
            </a:r>
            <a:r>
              <a:rPr lang="ru-RU" sz="2400" dirty="0" err="1"/>
              <a:t>Шехтель</a:t>
            </a:r>
            <a:r>
              <a:rPr lang="ru-RU" sz="2400" dirty="0"/>
              <a:t> был награждён за участие в ней серебряной </a:t>
            </a:r>
            <a:r>
              <a:rPr lang="ru-RU" sz="2400" dirty="0" err="1"/>
              <a:t>медальюСреди</a:t>
            </a:r>
            <a:r>
              <a:rPr lang="ru-RU" sz="2400" dirty="0"/>
              <a:t> нестоличных проектов архитектора можно отметить старообрядческую </a:t>
            </a:r>
            <a:r>
              <a:rPr lang="ru-RU" sz="2400" dirty="0" err="1"/>
              <a:t>Белокриницкую</a:t>
            </a:r>
            <a:r>
              <a:rPr lang="ru-RU" sz="2400" dirty="0"/>
              <a:t> церковь Троицы со сторожкой в Балаково Самарской губернии, построенную по заказу купцов братьев Мальцевых. Эта церковь — прекрасный образец национально-романтического варианта модерна — </a:t>
            </a:r>
            <a:r>
              <a:rPr lang="ru-RU" sz="2400" dirty="0" err="1"/>
              <a:t>неорусского</a:t>
            </a:r>
            <a:r>
              <a:rPr lang="ru-RU" sz="2400" dirty="0"/>
              <a:t> стиля.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802455" cy="6857999"/>
          </a:xfrm>
        </p:spPr>
      </p:pic>
    </p:spTree>
    <p:extLst>
      <p:ext uri="{BB962C8B-B14F-4D97-AF65-F5344CB8AC3E}">
        <p14:creationId xmlns:p14="http://schemas.microsoft.com/office/powerpoint/2010/main" val="3409860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6977" y="0"/>
            <a:ext cx="7221648" cy="6858000"/>
          </a:xfrm>
        </p:spPr>
        <p:txBody>
          <a:bodyPr>
            <a:noAutofit/>
          </a:bodyPr>
          <a:lstStyle/>
          <a:p>
            <a:r>
              <a:rPr lang="ru-RU" sz="2200" dirty="0"/>
              <a:t>В конце 1900-х — начале 1910-х годов в творчестве архитектора появляются рационалистические черты и </a:t>
            </a:r>
            <a:r>
              <a:rPr lang="ru-RU" sz="2200" dirty="0" err="1"/>
              <a:t>ретроспективистские</a:t>
            </a:r>
            <a:r>
              <a:rPr lang="ru-RU" sz="2200" dirty="0"/>
              <a:t> тенденции, большая однотипность и простота используемых образов. В качестве примеров переосмысления классического наследия в творчестве </a:t>
            </a:r>
            <a:r>
              <a:rPr lang="ru-RU" sz="2200" dirty="0" err="1"/>
              <a:t>Шехтеля</a:t>
            </a:r>
            <a:r>
              <a:rPr lang="ru-RU" sz="2200" dirty="0"/>
              <a:t> в этот период можно назвать собственный дом архитектора на Большой Садовой </a:t>
            </a:r>
            <a:r>
              <a:rPr lang="ru-RU" sz="2200" dirty="0" smtClean="0"/>
              <a:t>улице</a:t>
            </a:r>
            <a:r>
              <a:rPr lang="ru-RU" sz="2200" dirty="0"/>
              <a:t> </a:t>
            </a:r>
            <a:r>
              <a:rPr lang="ru-RU" sz="2200" dirty="0" smtClean="0"/>
              <a:t>.</a:t>
            </a:r>
            <a:r>
              <a:rPr lang="ru-RU" sz="2200" dirty="0" err="1" smtClean="0"/>
              <a:t>Шехтель</a:t>
            </a:r>
            <a:r>
              <a:rPr lang="ru-RU" sz="2200" dirty="0" smtClean="0"/>
              <a:t> </a:t>
            </a:r>
            <a:r>
              <a:rPr lang="ru-RU" sz="2200" dirty="0"/>
              <a:t>являлся одним из основателей Московского литературно-художественного </a:t>
            </a:r>
            <a:r>
              <a:rPr lang="ru-RU" sz="2200" dirty="0" smtClean="0"/>
              <a:t>кружка. С </a:t>
            </a:r>
            <a:r>
              <a:rPr lang="ru-RU" sz="2200" dirty="0"/>
              <a:t>1906 по 1922 гг. был бессменным председателем Московского архитектурного общества (МАО), участник всех состоявшихся в России с 1892 по 1912 гг. архитектурных съездов. С 1908 г. состоял членом комитета по устройству международных конгрессов архитекторов. </a:t>
            </a:r>
            <a:br>
              <a:rPr lang="ru-RU" sz="2200" dirty="0"/>
            </a:br>
            <a:r>
              <a:rPr lang="ru-RU" sz="2200" dirty="0"/>
              <a:t>В 1915 году Франц-Альберт </a:t>
            </a:r>
            <a:r>
              <a:rPr lang="ru-RU" sz="2200" dirty="0" err="1"/>
              <a:t>Шехтель</a:t>
            </a:r>
            <a:r>
              <a:rPr lang="ru-RU" sz="2200" dirty="0"/>
              <a:t> перешёл из католичества в православие и принял новое имя — Фёдор, с которым и вошёл в историю русской архитектуры.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316"/>
            <a:ext cx="4906977" cy="6869316"/>
          </a:xfrm>
        </p:spPr>
      </p:pic>
    </p:spTree>
    <p:extLst>
      <p:ext uri="{BB962C8B-B14F-4D97-AF65-F5344CB8AC3E}">
        <p14:creationId xmlns:p14="http://schemas.microsoft.com/office/powerpoint/2010/main" val="2341649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5208" y="0"/>
            <a:ext cx="7076792" cy="6858000"/>
          </a:xfrm>
        </p:spPr>
        <p:txBody>
          <a:bodyPr>
            <a:noAutofit/>
          </a:bodyPr>
          <a:lstStyle/>
          <a:p>
            <a:r>
              <a:rPr lang="ru-RU" sz="2000" dirty="0"/>
              <a:t>Фёдора </a:t>
            </a:r>
            <a:r>
              <a:rPr lang="ru-RU" sz="2000" dirty="0" err="1"/>
              <a:t>Шехтеля</a:t>
            </a:r>
            <a:r>
              <a:rPr lang="ru-RU" sz="2000" dirty="0"/>
              <a:t>, скончавшегося 90 лет назад, называют ярким представителем модерна, хотя как и каждый по-настоящему гениальный архитектор он не творил только в одном стиле. «Немецкая» часть его души привносила под русские берёзки что-то от старой доброй готики, «русская» часть обращалась к русскому и </a:t>
            </a:r>
            <a:r>
              <a:rPr lang="ru-RU" sz="2000" dirty="0" err="1"/>
              <a:t>неорусскому</a:t>
            </a:r>
            <a:r>
              <a:rPr lang="ru-RU" sz="2000" dirty="0"/>
              <a:t> стилям. </a:t>
            </a:r>
            <a:r>
              <a:rPr lang="ru-RU" sz="2000" dirty="0" err="1"/>
              <a:t>Шехтель</a:t>
            </a:r>
            <a:r>
              <a:rPr lang="ru-RU" sz="2000" dirty="0"/>
              <a:t> применял и приёмы неоклассицизма, а в советский период даже конструктивизма, ну и, конечно же его творчество, как всё на свете сделанное с подлинной любовной страстью пронизано </a:t>
            </a:r>
            <a:r>
              <a:rPr lang="ru-RU" sz="2000" dirty="0" smtClean="0"/>
              <a:t>романтизмом .</a:t>
            </a:r>
            <a:br>
              <a:rPr lang="ru-RU" sz="2000" dirty="0" smtClean="0"/>
            </a:br>
            <a:r>
              <a:rPr lang="ru-RU" sz="2000" dirty="0" smtClean="0"/>
              <a:t> «Моя </a:t>
            </a:r>
            <a:r>
              <a:rPr lang="ru-RU" sz="2000" dirty="0"/>
              <a:t>жена стара и немощна, дочь больна (туберкулёз лёгких) и чем она будет существовать — не знаю. Я строил Морозовым, </a:t>
            </a:r>
            <a:r>
              <a:rPr lang="ru-RU" sz="2000" dirty="0" err="1"/>
              <a:t>Рябушинским</a:t>
            </a:r>
            <a:r>
              <a:rPr lang="ru-RU" sz="2000" dirty="0"/>
              <a:t>, фон Дервизам и остался нищим. Глупо, но я чист». — написал перед своей смертью 7 июля 1926 года гениальный Фёдор </a:t>
            </a:r>
            <a:r>
              <a:rPr lang="ru-RU" sz="2000" dirty="0" err="1"/>
              <a:t>Шехтель</a:t>
            </a:r>
            <a:r>
              <a:rPr lang="ru-RU" sz="2000" dirty="0"/>
              <a:t>, архитектор, украсивший Москву своими особняками. После революции он остался в Советской России и даже предлагал свои проекты новой власти, вплоть до мавзолея Ленина в виде египетской пирамиды.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52246" cy="6762939"/>
          </a:xfrm>
        </p:spPr>
      </p:pic>
    </p:spTree>
    <p:extLst>
      <p:ext uri="{BB962C8B-B14F-4D97-AF65-F5344CB8AC3E}">
        <p14:creationId xmlns:p14="http://schemas.microsoft.com/office/powerpoint/2010/main" val="3939896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12679" y="2317109"/>
            <a:ext cx="8911687" cy="1280890"/>
          </a:xfrm>
        </p:spPr>
        <p:txBody>
          <a:bodyPr>
            <a:noAutofit/>
          </a:bodyPr>
          <a:lstStyle/>
          <a:p>
            <a:r>
              <a:rPr lang="ru-RU" sz="4800" dirty="0" smtClean="0"/>
              <a:t>Конец . </a:t>
            </a:r>
            <a:br>
              <a:rPr lang="ru-RU" sz="4800" dirty="0" smtClean="0"/>
            </a:br>
            <a:r>
              <a:rPr lang="ru-RU" sz="4800" dirty="0" smtClean="0"/>
              <a:t>Спасибо за внимание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74067925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660</Words>
  <Application>Microsoft Office PowerPoint</Application>
  <PresentationFormat>Широкоэкранный</PresentationFormat>
  <Paragraphs>10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Легкий дым</vt:lpstr>
      <vt:lpstr>Презентация по теме : Духовная жизнь Серебряного века .Архитектура. Фёдор Осипович Шехтель .</vt:lpstr>
      <vt:lpstr>Фёдор Осипович Шехтель родил 26 июля(7 августа) 1859году в Санкт-Петербурге . Родился в обрусевшей немецкой семье инженера-технолога .В семье было пятеро детей. Родом отец будущего архитектора был из Саратова,по семейным делам им пришлось вернуться в родной город .В Саратове у них был прибыльный алкогольный бизнес.Спустя несколько лет семья распалась. Отец умер от воспаления легких. Из-за неудачных вложений в золотые сибирские прииски имущество пошло прахом. Имущество пошло с молотка, детей отдали на усыновление в другие семьи. Оплачивать обучение в гимназии было некому, и тринадцатилетнего Федора пристроили в училище при духовной семинарии. Из-за это страх бедности был до конца жизни </vt:lpstr>
      <vt:lpstr>В 1875 году живет в Москву. В доме Третьякова он познакомился с архитектором  Каминским .Через  год поступает в Московское училище. Однако средств закончить обучение не хватило – через два года он был отчислен. Училищу он  был обязан знакомством с Исааком Левитаном и Николаем Чеховым . Ему приходилось подрабатывать рисовальщиком под псевдонимом «Финь Шампань» в тех же журналах, где печатались ранние рассказы и фельетоны А . Чехонте. Выход из бедности был только один – браться за любую работу и делать ее быстро и добросовестно.Не отходя  от чертежной доски, сотрудничал с архитектурными мастерскими, рисовал для журналов, оформлял книжные и нотные обложки, делая декорации к торжествам и массовым гуляниям, придумывая театральные костюмы. Для коронации Александра III была выполнена композиция «Весна-красна». Так пришла слава. В 1894 году Шехтель получает право подписывать работы собственным именем.</vt:lpstr>
      <vt:lpstr>Презентация PowerPoint</vt:lpstr>
      <vt:lpstr>С 1893 года творчество Шехтеля практически целиком было посвящено архитектуре. Стилевое разнообразие, характерное для архитектурного творчества Шехтеля предыдущих лет, сменилось в 1890-х годах доминированием проектов в стиле готики и русском стиле . Подавляющая часть работ 1890-х годов в русском стиле представляла собой временные деревянные сооружения и до настоящего времени не сохранилась. Среди этой группы сооружений выделяется комплекс выполненных для Москвы и Нижнего Новгорода работ в рамках коронационных торжеств 1896 года. Для московских торжеств по проекту архитектора был построен царский павильон  Поворотным моментом в творчестве Шехтеля стала постройка  в 1893 году в стиле «английской готики» особняка Морозовой </vt:lpstr>
      <vt:lpstr>Перелом от готики к модерну произошёл в 1900 году. Весной Шехтель выполнил проект здания типографии А. А. Левенсона в Трёхпрудном переулке, выдержанный в формах любимой им готики, но уже в конце года, когда завершалась постройка этого сооружения, он создал внутреннюю лестницу в совершенно иной манере. 14 апреля 1900 года в Париже открылась Всемирная выставка, почти на целый год взбудоражившая художественную среду всей Европы. Шехтель был награждён за участие в ней серебряной медальюСреди нестоличных проектов архитектора можно отметить старообрядческую Белокриницкую церковь Троицы со сторожкой в Балаково Самарской губернии, построенную по заказу купцов братьев Мальцевых. Эта церковь — прекрасный образец национально-романтического варианта модерна — неорусского стиля.</vt:lpstr>
      <vt:lpstr>В конце 1900-х — начале 1910-х годов в творчестве архитектора появляются рационалистические черты и ретроспективистские тенденции, большая однотипность и простота используемых образов. В качестве примеров переосмысления классического наследия в творчестве Шехтеля в этот период можно назвать собственный дом архитектора на Большой Садовой улице .Шехтель являлся одним из основателей Московского литературно-художественного кружка. С 1906 по 1922 гг. был бессменным председателем Московского архитектурного общества (МАО), участник всех состоявшихся в России с 1892 по 1912 гг. архитектурных съездов. С 1908 г. состоял членом комитета по устройству международных конгрессов архитекторов.  В 1915 году Франц-Альберт Шехтель перешёл из католичества в православие и принял новое имя — Фёдор, с которым и вошёл в историю русской архитектуры. </vt:lpstr>
      <vt:lpstr>Фёдора Шехтеля, скончавшегося 90 лет назад, называют ярким представителем модерна, хотя как и каждый по-настоящему гениальный архитектор он не творил только в одном стиле. «Немецкая» часть его души привносила под русские берёзки что-то от старой доброй готики, «русская» часть обращалась к русскому и неорусскому стилям. Шехтель применял и приёмы неоклассицизма, а в советский период даже конструктивизма, ну и, конечно же его творчество, как всё на свете сделанное с подлинной любовной страстью пронизано романтизмом .  «Моя жена стара и немощна, дочь больна (туберкулёз лёгких) и чем она будет существовать — не знаю. Я строил Морозовым, Рябушинским, фон Дервизам и остался нищим. Глупо, но я чист». — написал перед своей смертью 7 июля 1926 года гениальный Фёдор Шехтель, архитектор, украсивший Москву своими особняками. После революции он остался в Советской России и даже предлагал свои проекты новой власти, вплоть до мавзолея Ленина в виде египетской пирамиды.</vt:lpstr>
      <vt:lpstr>Конец .  Спасибо за внимание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теме :</dc:title>
  <dc:creator>Луташев</dc:creator>
  <cp:lastModifiedBy>Луташев</cp:lastModifiedBy>
  <cp:revision>11</cp:revision>
  <dcterms:created xsi:type="dcterms:W3CDTF">2018-10-14T12:48:38Z</dcterms:created>
  <dcterms:modified xsi:type="dcterms:W3CDTF">2018-10-14T14:24:19Z</dcterms:modified>
</cp:coreProperties>
</file>