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8" r:id="rId3"/>
    <p:sldId id="259" r:id="rId4"/>
    <p:sldId id="261" r:id="rId5"/>
    <p:sldId id="262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0CFD477-90B7-465D-A10E-A72C3242BC0C}" type="datetimeFigureOut">
              <a:rPr lang="ru-RU" smtClean="0"/>
              <a:t>14.10.2018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4731A5D1-48E6-4A2A-9B58-7AACAC29A93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FD477-90B7-465D-A10E-A72C3242BC0C}" type="datetimeFigureOut">
              <a:rPr lang="ru-RU" smtClean="0"/>
              <a:t>14.10.2018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1A5D1-48E6-4A2A-9B58-7AACAC29A9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FD477-90B7-465D-A10E-A72C3242BC0C}" type="datetimeFigureOut">
              <a:rPr lang="ru-RU" smtClean="0"/>
              <a:t>14.10.2018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1A5D1-48E6-4A2A-9B58-7AACAC29A9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0CFD477-90B7-465D-A10E-A72C3242BC0C}" type="datetimeFigureOut">
              <a:rPr lang="ru-RU" smtClean="0"/>
              <a:t>14.10.2018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731A5D1-48E6-4A2A-9B58-7AACAC29A93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0CFD477-90B7-465D-A10E-A72C3242BC0C}" type="datetimeFigureOut">
              <a:rPr lang="ru-RU" smtClean="0"/>
              <a:t>14.10.2018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731A5D1-48E6-4A2A-9B58-7AACAC29A93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FD477-90B7-465D-A10E-A72C3242BC0C}" type="datetimeFigureOut">
              <a:rPr lang="ru-RU" smtClean="0"/>
              <a:t>14.10.2018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1A5D1-48E6-4A2A-9B58-7AACAC29A93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FD477-90B7-465D-A10E-A72C3242BC0C}" type="datetimeFigureOut">
              <a:rPr lang="ru-RU" smtClean="0"/>
              <a:t>14.10.2018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1A5D1-48E6-4A2A-9B58-7AACAC29A93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0CFD477-90B7-465D-A10E-A72C3242BC0C}" type="datetimeFigureOut">
              <a:rPr lang="ru-RU" smtClean="0"/>
              <a:t>14.10.2018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731A5D1-48E6-4A2A-9B58-7AACAC29A93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FD477-90B7-465D-A10E-A72C3242BC0C}" type="datetimeFigureOut">
              <a:rPr lang="ru-RU" smtClean="0"/>
              <a:t>14.10.2018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1A5D1-48E6-4A2A-9B58-7AACAC29A9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0CFD477-90B7-465D-A10E-A72C3242BC0C}" type="datetimeFigureOut">
              <a:rPr lang="ru-RU" smtClean="0"/>
              <a:t>14.10.2018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731A5D1-48E6-4A2A-9B58-7AACAC29A93B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0CFD477-90B7-465D-A10E-A72C3242BC0C}" type="datetimeFigureOut">
              <a:rPr lang="ru-RU" smtClean="0"/>
              <a:t>14.10.2018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731A5D1-48E6-4A2A-9B58-7AACAC29A93B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0CFD477-90B7-465D-A10E-A72C3242BC0C}" type="datetimeFigureOut">
              <a:rPr lang="ru-RU" smtClean="0"/>
              <a:t>14.10.2018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731A5D1-48E6-4A2A-9B58-7AACAC29A93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00189"/>
            <a:ext cx="8496944" cy="50405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512" y="207193"/>
            <a:ext cx="847539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chemeClr val="accent6">
                    <a:lumMod val="75000"/>
                  </a:schemeClr>
                </a:solidFill>
              </a:rPr>
              <a:t>       Презентация на тему:</a:t>
            </a:r>
            <a:br>
              <a:rPr lang="ru-RU" sz="44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</a:rPr>
              <a:t>Духовная жизнь Серебряного века</a:t>
            </a:r>
            <a:endParaRPr lang="ru-RU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17515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16632"/>
            <a:ext cx="6172200" cy="18943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Вступая в 20 век Российская культура переживает удивительный рассвет, который охватывает все виды творческой деятельности 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2636912"/>
            <a:ext cx="6172200" cy="1656184"/>
          </a:xfrm>
        </p:spPr>
        <p:txBody>
          <a:bodyPr>
            <a:noAutofit/>
          </a:bodyPr>
          <a:lstStyle/>
          <a:p>
            <a:r>
              <a:rPr lang="ru-RU" sz="2400" dirty="0" smtClean="0"/>
              <a:t>Такие как: научные открытия , новые направления творческого поиска, художественные произведения, </a:t>
            </a:r>
            <a:r>
              <a:rPr lang="ru-RU" sz="2400" dirty="0" smtClean="0"/>
              <a:t>науки техники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9362078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700808"/>
            <a:ext cx="7467600" cy="1143000"/>
          </a:xfrm>
        </p:spPr>
        <p:txBody>
          <a:bodyPr>
            <a:noAutofit/>
          </a:bodyPr>
          <a:lstStyle/>
          <a:p>
            <a:r>
              <a:rPr lang="ru-RU" sz="2800" dirty="0" smtClean="0"/>
              <a:t>                </a:t>
            </a:r>
            <a:r>
              <a:rPr lang="ru-RU" sz="4000" dirty="0" smtClean="0"/>
              <a:t>Просвещение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Появляются новые типы культурно</a:t>
            </a:r>
            <a:r>
              <a:rPr lang="ru-RU" sz="2400" dirty="0" smtClean="0"/>
              <a:t>-           </a:t>
            </a:r>
            <a:br>
              <a:rPr lang="ru-RU" sz="2400" dirty="0" smtClean="0"/>
            </a:br>
            <a:r>
              <a:rPr lang="ru-RU" sz="2400" dirty="0"/>
              <a:t> </a:t>
            </a:r>
            <a:r>
              <a:rPr lang="ru-RU" sz="2400" dirty="0" smtClean="0"/>
              <a:t>               ПРОСВЕТИТЕЛЬСКИХ</a:t>
            </a:r>
            <a:br>
              <a:rPr lang="ru-RU" sz="2400" dirty="0" smtClean="0"/>
            </a:br>
            <a:r>
              <a:rPr lang="ru-RU" sz="2400" dirty="0" smtClean="0"/>
              <a:t>      УЧРЕЖДЕНИЙ ДЛЯ ВЗРОСЛЫХ  </a:t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Новые технические        Педагогические     коммерческие училища</a:t>
            </a:r>
            <a:b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   вузы                                институты</a:t>
            </a:r>
            <a:endParaRPr lang="ru-RU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284984"/>
            <a:ext cx="3849960" cy="32076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284984"/>
            <a:ext cx="4129011" cy="320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36853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0"/>
            <a:ext cx="6172200" cy="864096"/>
          </a:xfrm>
        </p:spPr>
        <p:txBody>
          <a:bodyPr/>
          <a:lstStyle/>
          <a:p>
            <a:r>
              <a:rPr lang="ru-RU" dirty="0" smtClean="0"/>
              <a:t>               Архитектура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5696" y="836712"/>
            <a:ext cx="6172200" cy="3096344"/>
          </a:xfrm>
        </p:spPr>
        <p:txBody>
          <a:bodyPr/>
          <a:lstStyle/>
          <a:p>
            <a:r>
              <a:rPr lang="ru-RU" dirty="0" smtClean="0"/>
              <a:t>Эпоха промышленного прогресса на рубеже 19-20 в. Произвела переворот в строительстве.</a:t>
            </a:r>
          </a:p>
          <a:p>
            <a:r>
              <a:rPr lang="ru-RU" dirty="0" smtClean="0"/>
              <a:t>В городском ландшафте все большее место занимали сооружения нового типа, такие как , фабрики, вокзалы, магазины 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564904"/>
            <a:ext cx="661417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37973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 flipV="1">
            <a:off x="467544" y="3631034"/>
            <a:ext cx="8174682" cy="319435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21085" y="26965"/>
            <a:ext cx="7467600" cy="5953872"/>
          </a:xfrm>
        </p:spPr>
        <p:txBody>
          <a:bodyPr>
            <a:normAutofit/>
          </a:bodyPr>
          <a:lstStyle/>
          <a:p>
            <a:r>
              <a:rPr lang="ru-RU" dirty="0" smtClean="0"/>
              <a:t>В творчестве Ф . О . Шехтеля в наибольшей мере воплотились основные тенденции развития и жанры русского модерна.</a:t>
            </a:r>
          </a:p>
          <a:p>
            <a:r>
              <a:rPr lang="ru-RU" dirty="0" smtClean="0"/>
              <a:t>В его постройках ощущается готические традиции (особняк  З . Г . Морозовой)</a:t>
            </a:r>
          </a:p>
          <a:p>
            <a:r>
              <a:rPr lang="ru-RU" dirty="0" smtClean="0"/>
              <a:t>В</a:t>
            </a:r>
            <a:r>
              <a:rPr lang="ru-RU" dirty="0" smtClean="0"/>
              <a:t> </a:t>
            </a:r>
            <a:r>
              <a:rPr lang="ru-RU" dirty="0" smtClean="0"/>
              <a:t>его творчество входят: здание Ярославского вокзала в  Москве , банк Рябушинских , дом московского купеческого общества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684418"/>
            <a:ext cx="8174682" cy="314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17792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97152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                 Скульптура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Подобно архитектуре скульптура рубежа веков освобождалась от эклектизма.</a:t>
            </a:r>
            <a:br>
              <a:rPr lang="ru-RU" dirty="0" smtClean="0"/>
            </a:br>
            <a:r>
              <a:rPr lang="ru-RU" dirty="0" smtClean="0"/>
              <a:t>Обновление художественно-образной системы связано с влиянием импрессионизма .</a:t>
            </a:r>
            <a:br>
              <a:rPr lang="ru-RU" dirty="0" smtClean="0"/>
            </a:br>
            <a:r>
              <a:rPr lang="ru-RU" dirty="0" smtClean="0"/>
              <a:t>Самобытная трактовка  импрессионизма присуща творчеству А . С. Голубкиной , которая переработала принцип изображения явлений в движении, в идею побуждения человеческого духа. Женские образы ,созданные скульптуром ,отмечены чувством сострадания к людям ,усталым ,но не сломленным жизненными испытаниями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24476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4331" y="-245431"/>
            <a:ext cx="7467600" cy="1143000"/>
          </a:xfrm>
        </p:spPr>
        <p:txBody>
          <a:bodyPr/>
          <a:lstStyle/>
          <a:p>
            <a:r>
              <a:rPr lang="ru-RU" dirty="0"/>
              <a:t>	</a:t>
            </a:r>
            <a:r>
              <a:rPr lang="ru-RU" dirty="0" smtClean="0"/>
              <a:t>           </a:t>
            </a:r>
            <a:r>
              <a:rPr lang="ru-RU" sz="2400" dirty="0" smtClean="0"/>
              <a:t>Ее скульптуры</a:t>
            </a:r>
            <a:r>
              <a:rPr lang="ru-RU" dirty="0" smtClean="0"/>
              <a:t>:</a:t>
            </a:r>
            <a:br>
              <a:rPr lang="ru-RU" dirty="0" smtClean="0"/>
            </a:br>
            <a:r>
              <a:rPr lang="ru-RU" dirty="0" smtClean="0"/>
              <a:t>                       </a:t>
            </a:r>
            <a:r>
              <a:rPr lang="ru-RU" sz="2400" dirty="0" smtClean="0"/>
              <a:t>Старость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564904"/>
            <a:ext cx="2952328" cy="41044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794" y="908720"/>
            <a:ext cx="3114675" cy="57606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348880"/>
            <a:ext cx="3203848" cy="43204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3548" y="1702549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Идущий человек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309070" y="155495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Спящие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342082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1089609"/>
            <a:ext cx="7128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  </a:t>
            </a:r>
            <a:r>
              <a:rPr lang="ru-RU" sz="4800" dirty="0" smtClean="0"/>
              <a:t>Спасибо за внимание                         </a:t>
            </a:r>
            <a:endParaRPr lang="ru-RU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4453641" y="3898138"/>
            <a:ext cx="468448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Презентацию выполнила : </a:t>
            </a:r>
          </a:p>
          <a:p>
            <a:r>
              <a:rPr lang="ru-RU" sz="2800" dirty="0" smtClean="0"/>
              <a:t>Логачева Полина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63390775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185</TotalTime>
  <Words>142</Words>
  <Application>Microsoft Office PowerPoint</Application>
  <PresentationFormat>Экран (4:3)</PresentationFormat>
  <Paragraphs>17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Эркер</vt:lpstr>
      <vt:lpstr>Презентация PowerPoint</vt:lpstr>
      <vt:lpstr>Вступая в 20 век Российская культура переживает удивительный рассвет, который охватывает все виды творческой деятельности .</vt:lpstr>
      <vt:lpstr>                Просвещение Появляются новые типы культурно-                            ПРОСВЕТИТЕЛЬСКИХ       УЧРЕЖДЕНИЙ ДЛЯ ВЗРОСЛЫХ    Новые технические        Педагогические     коммерческие училища     вузы                                институты</vt:lpstr>
      <vt:lpstr>               Архитектура  </vt:lpstr>
      <vt:lpstr>Презентация PowerPoint</vt:lpstr>
      <vt:lpstr>                 Скульптура. Подобно архитектуре скульптура рубежа веков освобождалась от эклектизма. Обновление художественно-образной системы связано с влиянием импрессионизма . Самобытная трактовка  импрессионизма присуща творчеству А . С. Голубкиной , которая переработала принцип изображения явлений в движении, в идею побуждения человеческого духа. Женские образы ,созданные скульптуром ,отмечены чувством сострадания к людям ,усталым ,но не сломленным жизненными испытаниями</vt:lpstr>
      <vt:lpstr>            Ее скульптуры:                        Старость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евгения</dc:creator>
  <cp:lastModifiedBy>евгения</cp:lastModifiedBy>
  <cp:revision>12</cp:revision>
  <dcterms:created xsi:type="dcterms:W3CDTF">2018-10-08T15:49:07Z</dcterms:created>
  <dcterms:modified xsi:type="dcterms:W3CDTF">2018-10-14T08:31:35Z</dcterms:modified>
</cp:coreProperties>
</file>