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EFC728-6173-43DD-B06C-FED324114A2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90B172E-9D00-4CEC-A3A2-C6D5C82EFF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279232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 9,,а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ru-RU" dirty="0" smtClean="0">
                <a:solidFill>
                  <a:schemeClr val="tx1"/>
                </a:solidFill>
              </a:rPr>
              <a:t>класса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Федяева Александра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27222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по истории </a:t>
            </a:r>
            <a:r>
              <a:rPr lang="ru-RU" dirty="0" smtClean="0">
                <a:solidFill>
                  <a:schemeClr val="tx1"/>
                </a:solidFill>
              </a:rPr>
              <a:t>России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тему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,,Духовная жизнь Серебряного века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В.И.Суриков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1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20888"/>
            <a:ext cx="7704856" cy="329411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0808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778098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840" y="332656"/>
            <a:ext cx="5904656" cy="6048672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err="1" smtClean="0"/>
              <a:t>В.И.Суриков</a:t>
            </a:r>
            <a:r>
              <a:rPr lang="ru-RU" sz="3100" dirty="0" smtClean="0"/>
              <a:t> появился </a:t>
            </a:r>
            <a:r>
              <a:rPr lang="ru-RU" sz="3100" dirty="0"/>
              <a:t>на свет 12 (24) января 1848 года в </a:t>
            </a:r>
            <a:r>
              <a:rPr lang="ru-RU" sz="3100" dirty="0" smtClean="0"/>
              <a:t>Красноярске</a:t>
            </a:r>
            <a:r>
              <a:rPr lang="ru-RU" sz="3100" dirty="0"/>
              <a:t>.</a:t>
            </a:r>
            <a:r>
              <a:rPr lang="ru-RU" sz="3100" dirty="0" smtClean="0"/>
              <a:t> Отец </a:t>
            </a:r>
            <a:r>
              <a:rPr lang="ru-RU" sz="3100" dirty="0"/>
              <a:t>— коллежский регистратор Иван Васильевич Суриков </a:t>
            </a:r>
            <a:r>
              <a:rPr lang="ru-RU" sz="3100" dirty="0" smtClean="0"/>
              <a:t>. </a:t>
            </a:r>
            <a:r>
              <a:rPr lang="ru-RU" sz="3100" dirty="0"/>
              <a:t>Мать — Прасковья Фёдоровна </a:t>
            </a:r>
            <a:r>
              <a:rPr lang="ru-RU" sz="3100" dirty="0" err="1"/>
              <a:t>Торгошина</a:t>
            </a:r>
            <a:r>
              <a:rPr lang="ru-RU" sz="3100" dirty="0"/>
              <a:t> </a:t>
            </a:r>
            <a:r>
              <a:rPr lang="ru-RU" sz="3100" dirty="0" smtClean="0"/>
              <a:t>.</a:t>
            </a:r>
            <a:endParaRPr lang="ru-RU" sz="3100" dirty="0"/>
          </a:p>
          <a:p>
            <a:r>
              <a:rPr lang="ru-RU" sz="3100" dirty="0"/>
              <a:t>После ранней смерти отца семье пришлось </a:t>
            </a:r>
            <a:r>
              <a:rPr lang="ru-RU" sz="3100" dirty="0" err="1" smtClean="0"/>
              <a:t>несладко.Денег</a:t>
            </a:r>
            <a:r>
              <a:rPr lang="ru-RU" sz="3100" dirty="0" smtClean="0"/>
              <a:t> </a:t>
            </a:r>
            <a:r>
              <a:rPr lang="ru-RU" sz="3100" dirty="0"/>
              <a:t>едва хватало на самое необходимое, однако мудрая женщина, заметив страсть сына к рисованию, умудрялась оплачивать уроки живописи. Первые уроки живописи получил от преподавателя гимназии Гребнева, преподававший рисование в Красноярском уездном училище</a:t>
            </a:r>
            <a:r>
              <a:rPr lang="ru-RU" sz="3100" dirty="0" smtClean="0"/>
              <a:t>.</a:t>
            </a:r>
            <a:endParaRPr lang="ru-RU" sz="3100" dirty="0"/>
          </a:p>
          <a:p>
            <a:r>
              <a:rPr lang="ru-RU" sz="3100" dirty="0"/>
              <a:t>После окончания училища у матери не было возможности оплачивать дальнейшее обучение </a:t>
            </a:r>
            <a:r>
              <a:rPr lang="ru-RU" sz="3100" dirty="0" smtClean="0"/>
              <a:t>.Однако </a:t>
            </a:r>
            <a:r>
              <a:rPr lang="ru-RU" sz="3100" dirty="0"/>
              <a:t>судьба была милостива к талантливому юноше. Случайно </a:t>
            </a:r>
            <a:r>
              <a:rPr lang="ru-RU" sz="3100" dirty="0" smtClean="0"/>
              <a:t>увидев его </a:t>
            </a:r>
            <a:r>
              <a:rPr lang="ru-RU" sz="3100" dirty="0" err="1" smtClean="0"/>
              <a:t>работы,губернатор</a:t>
            </a:r>
            <a:r>
              <a:rPr lang="ru-RU" sz="3100" dirty="0" smtClean="0"/>
              <a:t> </a:t>
            </a:r>
            <a:r>
              <a:rPr lang="ru-RU" sz="3100" dirty="0"/>
              <a:t>П. Замятин отыскал мецената, который смог оплатить обучение Сурикова в петербургской Академии художеств.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9" y="692696"/>
            <a:ext cx="2736304" cy="4405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54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008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3600" dirty="0" smtClean="0"/>
              <a:t>Творчество.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8870" y="4628925"/>
            <a:ext cx="8424936" cy="64807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0000" dirty="0" smtClean="0"/>
              <a:t>Самой ранней работой Сурикова, дошедшей до наших времен в целости и сохранности, стала акварель «Плоты на Енисее», написанная им в возрасте 14 лет.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0728"/>
            <a:ext cx="2534980" cy="3730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653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149080"/>
            <a:ext cx="7778824" cy="156592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Первой картиной, которой молодой Суриков заявил о себе как мастер масштабных композиций, стал «Вид памятника Петру I на Сенатской площади в Санкт-Петербурге». Он продал ее своему меценату, П. Кузнецову, крупному золотопромышленнику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68" y="476672"/>
            <a:ext cx="47877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62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4077072"/>
            <a:ext cx="8424936" cy="1637928"/>
          </a:xfrm>
        </p:spPr>
        <p:txBody>
          <a:bodyPr>
            <a:normAutofit/>
          </a:bodyPr>
          <a:lstStyle/>
          <a:p>
            <a:r>
              <a:rPr lang="ru-RU" sz="2400" dirty="0"/>
              <a:t>На написание одного из самых известных своих полотен – «Утро стрелецкой казни» – Суриков потратил около трех лет. Но именно эта работа открыла перед художником двери в мир большого искусства.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7066"/>
            <a:ext cx="5212071" cy="2931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25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77072"/>
            <a:ext cx="8066856" cy="1637928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 1881 году Суриков приступил к работе над своей знаменитой картиной «Боярыня Морозова». Он настолько трепетно относился к этому произведению, что в поисках идеальной композиции мог потратить не один месяц на бесконечные эскизы и зарисовки.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" y="234542"/>
            <a:ext cx="6444208" cy="3624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0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999130"/>
            <a:ext cx="4322440" cy="471587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Из краткой биографии Сурикова известно, что он крайне неохотно соглашался писать портреты на заказ. Однако был вынужден делать это, чтобы быть финансово свободным.</a:t>
            </a:r>
          </a:p>
          <a:p>
            <a:endParaRPr lang="ru-RU" sz="2400" dirty="0"/>
          </a:p>
          <a:p>
            <a:r>
              <a:rPr lang="ru-RU" sz="2400" dirty="0"/>
              <a:t>Источником вдохновения для талантливого живописца служила музыка, в особенности, опера. Кроме того, он сам с удовольствием обучался игре на гитаре.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8" y="999130"/>
            <a:ext cx="3240360" cy="4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052736"/>
          </a:xfrm>
        </p:spPr>
        <p:txBody>
          <a:bodyPr/>
          <a:lstStyle/>
          <a:p>
            <a:r>
              <a:rPr lang="ru-RU" sz="3200" dirty="0" smtClean="0"/>
              <a:t>                         Личная жизнь.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1484784"/>
            <a:ext cx="5832648" cy="423021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Первой и единственной любовью живописца стала его супруга – Елизавета </a:t>
            </a:r>
            <a:r>
              <a:rPr lang="ru-RU" sz="2400" dirty="0" err="1"/>
              <a:t>Августовна</a:t>
            </a:r>
            <a:r>
              <a:rPr lang="ru-RU" sz="2400" dirty="0"/>
              <a:t> Шаре. Молодые люди обвенчались в 1878 году, и спустя время у них родились две дочери – Ольга и Елена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Однако семейное счастье было недолгим – спустя 10 лет любимая супруга скончалась, оставив художника в глубочайшей депрессии. Вернуться к жизни он смог лишь благодаря творчеству.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" y="1556792"/>
            <a:ext cx="2782368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</a:t>
            </a:r>
            <a:r>
              <a:rPr lang="ru-RU" dirty="0" smtClean="0"/>
              <a:t>ена  В.И. Сурикова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13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149080"/>
            <a:ext cx="8210872" cy="163792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В последние годы жизни здоровье Василия Ивановича значительно ухудшилось. Он отправился в Крым на лечение, однако оно не помогло. 6(19) марта 1916 года великий художник скончался от ишемической болезни сердца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07" y="548680"/>
            <a:ext cx="33123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954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190</TotalTime>
  <Words>428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по истории России   на тему: ,,Духовная жизнь Серебряного века” В.И.Суриков</vt:lpstr>
      <vt:lpstr>                                </vt:lpstr>
      <vt:lpstr>                          Творчество.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Личная жизнь.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России  на тему:,,Русский живописец В.И.Суриков.</dc:title>
  <dc:creator>Геймер</dc:creator>
  <cp:lastModifiedBy>Геймер</cp:lastModifiedBy>
  <cp:revision>10</cp:revision>
  <dcterms:created xsi:type="dcterms:W3CDTF">2018-10-13T18:23:27Z</dcterms:created>
  <dcterms:modified xsi:type="dcterms:W3CDTF">2018-10-14T08:29:25Z</dcterms:modified>
</cp:coreProperties>
</file>