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6" d="100"/>
          <a:sy n="116"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10/14/2018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Леонардо да </a:t>
            </a:r>
            <a:r>
              <a:rPr lang="ru-RU" dirty="0" err="1" smtClean="0"/>
              <a:t>винчи</a:t>
            </a:r>
            <a:endParaRPr lang="ru-RU" dirty="0"/>
          </a:p>
        </p:txBody>
      </p:sp>
      <p:sp>
        <p:nvSpPr>
          <p:cNvPr id="3" name="Подзаголовок 2"/>
          <p:cNvSpPr>
            <a:spLocks noGrp="1"/>
          </p:cNvSpPr>
          <p:nvPr>
            <p:ph type="subTitle" idx="1"/>
          </p:nvPr>
        </p:nvSpPr>
        <p:spPr/>
        <p:txBody>
          <a:bodyPr/>
          <a:lstStyle/>
          <a:p>
            <a:r>
              <a:rPr lang="ru-RU" dirty="0" smtClean="0"/>
              <a:t> </a:t>
            </a:r>
            <a:r>
              <a:rPr lang="ru-RU" dirty="0" smtClean="0"/>
              <a:t>презентация по истории нового </a:t>
            </a:r>
            <a:r>
              <a:rPr lang="ru-RU" dirty="0" err="1" smtClean="0"/>
              <a:t>времени.</a:t>
            </a:r>
            <a:r>
              <a:rPr lang="ru-RU" dirty="0" err="1" smtClean="0"/>
              <a:t>Выполнила</a:t>
            </a:r>
            <a:r>
              <a:rPr lang="ru-RU" dirty="0" smtClean="0"/>
              <a:t> </a:t>
            </a:r>
            <a:r>
              <a:rPr lang="ru-RU" dirty="0" smtClean="0"/>
              <a:t>ученица 7 «а» класса</a:t>
            </a:r>
          </a:p>
          <a:p>
            <a:r>
              <a:rPr lang="ru-RU" dirty="0" smtClean="0"/>
              <a:t>Шибанова </a:t>
            </a:r>
            <a:r>
              <a:rPr lang="ru-RU" dirty="0" err="1" smtClean="0"/>
              <a:t>дарья</a:t>
            </a:r>
            <a:endParaRPr lang="ru-RU" dirty="0"/>
          </a:p>
        </p:txBody>
      </p:sp>
    </p:spTree>
    <p:extLst>
      <p:ext uri="{BB962C8B-B14F-4D97-AF65-F5344CB8AC3E}">
        <p14:creationId xmlns:p14="http://schemas.microsoft.com/office/powerpoint/2010/main" val="11739681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01541"/>
            <a:ext cx="3680885" cy="847024"/>
          </a:xfrm>
        </p:spPr>
        <p:txBody>
          <a:bodyPr>
            <a:normAutofit/>
          </a:bodyPr>
          <a:lstStyle/>
          <a:p>
            <a:r>
              <a:rPr lang="ru-RU" dirty="0" smtClean="0"/>
              <a:t>     ЛЕОНАРДО ДА ВИНЧИ</a:t>
            </a:r>
            <a:br>
              <a:rPr lang="ru-RU" dirty="0" smtClean="0"/>
            </a:br>
            <a:r>
              <a:rPr lang="ru-RU" dirty="0"/>
              <a:t> </a:t>
            </a:r>
            <a:r>
              <a:rPr lang="ru-RU" dirty="0" smtClean="0"/>
              <a:t>              (1452-1519)</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7227" y="304800"/>
            <a:ext cx="4234309" cy="6248400"/>
          </a:xfrm>
        </p:spPr>
      </p:pic>
      <p:sp>
        <p:nvSpPr>
          <p:cNvPr id="4" name="Текст 3"/>
          <p:cNvSpPr>
            <a:spLocks noGrp="1"/>
          </p:cNvSpPr>
          <p:nvPr>
            <p:ph type="body" sz="half" idx="2"/>
          </p:nvPr>
        </p:nvSpPr>
        <p:spPr>
          <a:xfrm>
            <a:off x="685800" y="2348565"/>
            <a:ext cx="3680885" cy="3205212"/>
          </a:xfrm>
        </p:spPr>
        <p:txBody>
          <a:bodyPr>
            <a:normAutofit lnSpcReduction="10000"/>
          </a:bodyPr>
          <a:lstStyle/>
          <a:p>
            <a:r>
              <a:rPr lang="ru-RU" dirty="0"/>
              <a:t>Леонардо да Винчи - великий итальянский художник ,живописец, скульптор, архитектор, учёный , изобретатель, писатель, один из крупнейших представителей искусства Высокого Возрождения. Леонардо не имел фамилии; «да Винчи» означает просто «родом из городка Винчи». Полное его имя - Леонардо </a:t>
            </a:r>
            <a:r>
              <a:rPr lang="ru-RU" dirty="0" err="1"/>
              <a:t>ди</a:t>
            </a:r>
            <a:r>
              <a:rPr lang="ru-RU" dirty="0"/>
              <a:t> сер Пьеро да Винчи то есть «Леонардо, сын господина Пьеро из Винчи».</a:t>
            </a:r>
          </a:p>
          <a:p>
            <a:r>
              <a:rPr lang="ru-RU" dirty="0"/>
              <a:t/>
            </a:r>
            <a:br>
              <a:rPr lang="ru-RU" dirty="0"/>
            </a:br>
            <a:endParaRPr lang="ru-RU" dirty="0"/>
          </a:p>
        </p:txBody>
      </p:sp>
    </p:spTree>
    <p:extLst>
      <p:ext uri="{BB962C8B-B14F-4D97-AF65-F5344CB8AC3E}">
        <p14:creationId xmlns:p14="http://schemas.microsoft.com/office/powerpoint/2010/main" val="14735300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6557" y="355122"/>
            <a:ext cx="3680885" cy="520777"/>
          </a:xfrm>
        </p:spPr>
        <p:txBody>
          <a:bodyPr/>
          <a:lstStyle/>
          <a:p>
            <a:r>
              <a:rPr lang="ru-RU" dirty="0" smtClean="0"/>
              <a:t>               ДЕТСТВО</a:t>
            </a:r>
            <a:endParaRPr lang="ru-RU" dirty="0"/>
          </a:p>
        </p:txBody>
      </p:sp>
      <p:sp>
        <p:nvSpPr>
          <p:cNvPr id="4" name="Текст 3"/>
          <p:cNvSpPr>
            <a:spLocks noGrp="1"/>
          </p:cNvSpPr>
          <p:nvPr>
            <p:ph type="body" sz="half" idx="2"/>
          </p:nvPr>
        </p:nvSpPr>
        <p:spPr>
          <a:xfrm>
            <a:off x="676175" y="1040922"/>
            <a:ext cx="3680885" cy="4318955"/>
          </a:xfrm>
        </p:spPr>
        <p:txBody>
          <a:bodyPr>
            <a:normAutofit/>
          </a:bodyPr>
          <a:lstStyle/>
          <a:p>
            <a:r>
              <a:rPr lang="ru-RU" dirty="0"/>
              <a:t>Дом, в котором жил Леонардо в детстве. Родился 15 апреля 1452 г. в городе Винчи, близ Флоренции. Леонардо да Винчи был незаконнорожденным сыном флорентийского нотариуса и крестьянской девушки; воспитывался в доме отца и, будучи сыном образованного человека, получил домашнее начальное образование: научился читать, писать, овладел основами математики и латынью. Его почерк удивителен, Он пишет справа налево, буквы перевернуты так, что текст легче читать с помощью зеркала.</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8200" y="1040922"/>
            <a:ext cx="6169025" cy="4318955"/>
          </a:xfrm>
        </p:spPr>
      </p:pic>
    </p:spTree>
    <p:extLst>
      <p:ext uri="{BB962C8B-B14F-4D97-AF65-F5344CB8AC3E}">
        <p14:creationId xmlns:p14="http://schemas.microsoft.com/office/powerpoint/2010/main" val="37542847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96253"/>
            <a:ext cx="3680885" cy="731520"/>
          </a:xfrm>
        </p:spPr>
        <p:txBody>
          <a:bodyPr/>
          <a:lstStyle/>
          <a:p>
            <a:r>
              <a:rPr lang="ru-RU" dirty="0" smtClean="0"/>
              <a:t>                 ЮНОСТЬ </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1436" y="609600"/>
            <a:ext cx="3322552" cy="5181600"/>
          </a:xfrm>
        </p:spPr>
      </p:pic>
      <p:sp>
        <p:nvSpPr>
          <p:cNvPr id="4" name="Текст 3"/>
          <p:cNvSpPr>
            <a:spLocks noGrp="1"/>
          </p:cNvSpPr>
          <p:nvPr>
            <p:ph type="body" sz="half" idx="2"/>
          </p:nvPr>
        </p:nvSpPr>
        <p:spPr>
          <a:xfrm>
            <a:off x="685800" y="827773"/>
            <a:ext cx="3680885" cy="4446960"/>
          </a:xfrm>
        </p:spPr>
        <p:txBody>
          <a:bodyPr/>
          <a:lstStyle/>
          <a:p>
            <a:r>
              <a:rPr lang="ru-RU" dirty="0"/>
              <a:t>Леонардо имел хороших учителей, но более всего учился у самого себя. Необычайная разносторонность его натуры обнаружилась еще в ранней молодости. С детства он рисовал, писал и вычислял шутя. Кроме наук и искусств, он в молодости много занимался физическими упражнениями, превосходно ездил верхом, отлично косил и рубил дрова. Отличный товарищ в кругу молодых людей, Леонардо имел многих друзей, но еще больше того любил общество прекрасных </a:t>
            </a:r>
            <a:r>
              <a:rPr lang="ru-RU" dirty="0" err="1"/>
              <a:t>флорентинок</a:t>
            </a:r>
            <a:r>
              <a:rPr lang="ru-RU" dirty="0"/>
              <a:t>, у которых пользовался большим успехом.</a:t>
            </a:r>
          </a:p>
        </p:txBody>
      </p:sp>
    </p:spTree>
    <p:extLst>
      <p:ext uri="{BB962C8B-B14F-4D97-AF65-F5344CB8AC3E}">
        <p14:creationId xmlns:p14="http://schemas.microsoft.com/office/powerpoint/2010/main" val="20687882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1289786"/>
            <a:ext cx="3680885" cy="779646"/>
          </a:xfrm>
        </p:spPr>
        <p:txBody>
          <a:bodyPr/>
          <a:lstStyle/>
          <a:p>
            <a:r>
              <a:rPr lang="ru-RU" dirty="0" smtClean="0"/>
              <a:t>ДА ВИНЧИ КАК ХУДОЖНИК</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8200" y="1146115"/>
            <a:ext cx="6169025" cy="4108570"/>
          </a:xfrm>
        </p:spPr>
      </p:pic>
      <p:sp>
        <p:nvSpPr>
          <p:cNvPr id="4" name="Текст 3"/>
          <p:cNvSpPr>
            <a:spLocks noGrp="1"/>
          </p:cNvSpPr>
          <p:nvPr>
            <p:ph type="body" sz="half" idx="2"/>
          </p:nvPr>
        </p:nvSpPr>
        <p:spPr>
          <a:xfrm>
            <a:off x="685800" y="2820201"/>
            <a:ext cx="3680885" cy="2733575"/>
          </a:xfrm>
        </p:spPr>
        <p:txBody>
          <a:bodyPr/>
          <a:lstStyle/>
          <a:p>
            <a:r>
              <a:rPr lang="ru-RU" dirty="0"/>
              <a:t>Уже </a:t>
            </a:r>
            <a:r>
              <a:rPr lang="ru-RU" dirty="0" smtClean="0"/>
              <a:t>первая  </a:t>
            </a:r>
            <a:r>
              <a:rPr lang="ru-RU" dirty="0"/>
              <a:t>его </a:t>
            </a:r>
            <a:r>
              <a:rPr lang="ru-RU" dirty="0" smtClean="0"/>
              <a:t>картина </a:t>
            </a:r>
            <a:r>
              <a:rPr lang="ru-RU" dirty="0"/>
              <a:t>- «Благовещение</a:t>
            </a:r>
            <a:r>
              <a:rPr lang="ru-RU" dirty="0" smtClean="0"/>
              <a:t>», </a:t>
            </a:r>
            <a:r>
              <a:rPr lang="ru-RU" dirty="0"/>
              <a:t>- </a:t>
            </a:r>
            <a:r>
              <a:rPr lang="ru-RU" dirty="0" smtClean="0"/>
              <a:t>дала понять</a:t>
            </a:r>
            <a:r>
              <a:rPr lang="ru-RU" dirty="0"/>
              <a:t>, что в Италии появился великий художник. В это же время он глубоко и досконально изучает анатомию человека и животных. Творец «Тайной вечери» и «Джоконды» проявил себя и как писатель, рано осознав необходимость теоретического обоснования художнической практики. </a:t>
            </a:r>
          </a:p>
        </p:txBody>
      </p:sp>
    </p:spTree>
    <p:extLst>
      <p:ext uri="{BB962C8B-B14F-4D97-AF65-F5344CB8AC3E}">
        <p14:creationId xmlns:p14="http://schemas.microsoft.com/office/powerpoint/2010/main" val="32485639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799" y="245533"/>
            <a:ext cx="3680885" cy="659242"/>
          </a:xfrm>
        </p:spPr>
        <p:txBody>
          <a:bodyPr/>
          <a:lstStyle/>
          <a:p>
            <a:r>
              <a:rPr lang="ru-RU" dirty="0" err="1" smtClean="0"/>
              <a:t>Мона</a:t>
            </a:r>
            <a:r>
              <a:rPr lang="ru-RU" dirty="0" smtClean="0"/>
              <a:t> </a:t>
            </a:r>
            <a:r>
              <a:rPr lang="ru-RU" dirty="0" err="1" smtClean="0"/>
              <a:t>лиза</a:t>
            </a:r>
            <a:r>
              <a:rPr lang="ru-RU" dirty="0" smtClean="0"/>
              <a:t> (</a:t>
            </a:r>
            <a:r>
              <a:rPr lang="ru-RU" dirty="0" err="1" smtClean="0"/>
              <a:t>джоконда</a:t>
            </a:r>
            <a:r>
              <a:rPr lang="ru-RU" dirty="0" smtClean="0"/>
              <a:t>)</a:t>
            </a:r>
            <a:endParaRPr lang="ru-RU" dirty="0"/>
          </a:p>
        </p:txBody>
      </p:sp>
      <p:sp>
        <p:nvSpPr>
          <p:cNvPr id="4" name="Текст 3"/>
          <p:cNvSpPr>
            <a:spLocks noGrp="1"/>
          </p:cNvSpPr>
          <p:nvPr>
            <p:ph type="body" sz="half" idx="2"/>
          </p:nvPr>
        </p:nvSpPr>
        <p:spPr>
          <a:xfrm>
            <a:off x="685800" y="904775"/>
            <a:ext cx="3680885" cy="4369958"/>
          </a:xfrm>
        </p:spPr>
        <p:txBody>
          <a:bodyPr>
            <a:normAutofit fontScale="92500" lnSpcReduction="10000"/>
          </a:bodyPr>
          <a:lstStyle/>
          <a:p>
            <a:r>
              <a:rPr lang="ru-RU" dirty="0" err="1"/>
              <a:t>Мона</a:t>
            </a:r>
            <a:r>
              <a:rPr lang="ru-RU" dirty="0"/>
              <a:t> Лиза (Джоконда) Самая знаменитая в мире картина, «</a:t>
            </a:r>
            <a:r>
              <a:rPr lang="ru-RU" dirty="0" err="1"/>
              <a:t>Мона</a:t>
            </a:r>
            <a:r>
              <a:rPr lang="ru-RU" dirty="0"/>
              <a:t> Лиза»(1510), творение Леонардо да Винчи, находится в Лувре. До сих пор остается неясным, кто именно позировал великому мастеру. Заказ на картину художник получил от </a:t>
            </a:r>
            <a:r>
              <a:rPr lang="ru-RU" dirty="0" err="1"/>
              <a:t>Франчес</a:t>
            </a:r>
            <a:r>
              <a:rPr lang="ru-RU" dirty="0"/>
              <a:t>‑ко </a:t>
            </a:r>
            <a:r>
              <a:rPr lang="ru-RU" dirty="0" err="1"/>
              <a:t>дель</a:t>
            </a:r>
            <a:r>
              <a:rPr lang="ru-RU" dirty="0"/>
              <a:t> </a:t>
            </a:r>
            <a:r>
              <a:rPr lang="ru-RU" dirty="0" err="1"/>
              <a:t>Джокондо</a:t>
            </a:r>
            <a:r>
              <a:rPr lang="ru-RU" dirty="0"/>
              <a:t>, флорентийского торговца шелками, и большинство историков склоняются к тому, что на портрете запечатлена Лиза </a:t>
            </a:r>
            <a:r>
              <a:rPr lang="ru-RU" dirty="0" err="1"/>
              <a:t>Герардини</a:t>
            </a:r>
            <a:r>
              <a:rPr lang="ru-RU" dirty="0"/>
              <a:t>, жена </a:t>
            </a:r>
            <a:r>
              <a:rPr lang="ru-RU" dirty="0" err="1"/>
              <a:t>Джокондо</a:t>
            </a:r>
            <a:r>
              <a:rPr lang="ru-RU" dirty="0"/>
              <a:t>. Единственным недостатком картины является то, что </a:t>
            </a:r>
            <a:r>
              <a:rPr lang="ru-RU" dirty="0" err="1"/>
              <a:t>Мона</a:t>
            </a:r>
            <a:r>
              <a:rPr lang="ru-RU" dirty="0"/>
              <a:t> Лиза лишена бровей. Возможно, это результат излишнего усердия, с которым картину очищали в последующие века, а так же не исключено то, что натурщица могла сама их полностью выщипать, поскольку в те времена это было модно.</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3921" y="609600"/>
            <a:ext cx="3477583" cy="5181600"/>
          </a:xfrm>
        </p:spPr>
      </p:pic>
    </p:spTree>
    <p:extLst>
      <p:ext uri="{BB962C8B-B14F-4D97-AF65-F5344CB8AC3E}">
        <p14:creationId xmlns:p14="http://schemas.microsoft.com/office/powerpoint/2010/main" val="23788107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376413"/>
            <a:ext cx="3680885" cy="693018"/>
          </a:xfrm>
        </p:spPr>
        <p:txBody>
          <a:bodyPr/>
          <a:lstStyle/>
          <a:p>
            <a:r>
              <a:rPr lang="ru-RU" dirty="0" smtClean="0"/>
              <a:t>    «тайная вечеря»</a:t>
            </a:r>
            <a:endParaRPr lang="ru-RU" dirty="0"/>
          </a:p>
        </p:txBody>
      </p:sp>
      <p:sp>
        <p:nvSpPr>
          <p:cNvPr id="4" name="Текст 3"/>
          <p:cNvSpPr>
            <a:spLocks noGrp="1"/>
          </p:cNvSpPr>
          <p:nvPr>
            <p:ph type="body" sz="half" idx="2"/>
          </p:nvPr>
        </p:nvSpPr>
        <p:spPr>
          <a:xfrm>
            <a:off x="685800" y="2069431"/>
            <a:ext cx="3680885" cy="3205301"/>
          </a:xfrm>
        </p:spPr>
        <p:txBody>
          <a:bodyPr/>
          <a:lstStyle/>
          <a:p>
            <a:r>
              <a:rPr lang="ru-RU" dirty="0"/>
              <a:t>«Тайная вечеря» - фреска, выполненная на стене трапезной монастыря Санта-Мария </a:t>
            </a:r>
            <a:r>
              <a:rPr lang="ru-RU" dirty="0" err="1"/>
              <a:t>делла</a:t>
            </a:r>
            <a:r>
              <a:rPr lang="ru-RU" dirty="0"/>
              <a:t> </a:t>
            </a:r>
            <a:r>
              <a:rPr lang="ru-RU" dirty="0" err="1"/>
              <a:t>Грацие</a:t>
            </a:r>
            <a:r>
              <a:rPr lang="ru-RU" dirty="0"/>
              <a:t> в Милане. Еще в эпоху самого Леонардо она считалась его самой лучшей и знаменитой работой. Фреска была создана между 1495 и 1497 годами, но уже в течение первых двадцати лет своего существования, начала портиться. Тема картины - момент, когда Иисус Христос объявляет своим ученикам, что один из них предаст его.</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8200" y="1581031"/>
            <a:ext cx="6169025" cy="3238738"/>
          </a:xfrm>
        </p:spPr>
      </p:pic>
    </p:spTree>
    <p:extLst>
      <p:ext uri="{BB962C8B-B14F-4D97-AF65-F5344CB8AC3E}">
        <p14:creationId xmlns:p14="http://schemas.microsoft.com/office/powerpoint/2010/main" val="42279423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02131"/>
            <a:ext cx="3680885" cy="529389"/>
          </a:xfrm>
        </p:spPr>
        <p:txBody>
          <a:bodyPr/>
          <a:lstStyle/>
          <a:p>
            <a:r>
              <a:rPr lang="ru-RU" dirty="0" smtClean="0"/>
              <a:t>     Смерть </a:t>
            </a:r>
            <a:r>
              <a:rPr lang="ru-RU" dirty="0" err="1" smtClean="0"/>
              <a:t>леонардо</a:t>
            </a:r>
            <a:r>
              <a:rPr lang="ru-RU" dirty="0" smtClean="0"/>
              <a:t> </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7312" y="1935480"/>
            <a:ext cx="5130800" cy="2529840"/>
          </a:xfrm>
        </p:spPr>
      </p:pic>
      <p:sp>
        <p:nvSpPr>
          <p:cNvPr id="4" name="Текст 3"/>
          <p:cNvSpPr>
            <a:spLocks noGrp="1"/>
          </p:cNvSpPr>
          <p:nvPr>
            <p:ph type="body" sz="half" idx="2"/>
          </p:nvPr>
        </p:nvSpPr>
        <p:spPr>
          <a:xfrm>
            <a:off x="685799" y="731520"/>
            <a:ext cx="3680885" cy="5059681"/>
          </a:xfrm>
        </p:spPr>
        <p:txBody>
          <a:bodyPr>
            <a:normAutofit fontScale="85000" lnSpcReduction="20000"/>
          </a:bodyPr>
          <a:lstStyle/>
          <a:p>
            <a:r>
              <a:rPr lang="ru-RU" dirty="0"/>
              <a:t>23 апреля 1519 года Леонардо да Винчи составил завещание, а 2 мая скончался в окружении учеников и своих шедевров. Леонардо да Винчи был похоронен в замке </a:t>
            </a:r>
            <a:r>
              <a:rPr lang="ru-RU" dirty="0" err="1"/>
              <a:t>Амбуаз</a:t>
            </a:r>
            <a:r>
              <a:rPr lang="ru-RU" dirty="0"/>
              <a:t>. На могильной плите была выбита надпись: «В стенах этого монастыря покоится прах Леонардо из Винчи, величайшего художника, инженера и зодчего Французского королевства». Леонардо оставил после себя огромное количество чертежей, рисунков и дневниковых записей. Весь архив он завещал любимому ученику </a:t>
            </a:r>
            <a:r>
              <a:rPr lang="ru-RU" dirty="0" err="1" smtClean="0"/>
              <a:t>Франческо</a:t>
            </a:r>
            <a:r>
              <a:rPr lang="ru-RU" dirty="0" smtClean="0"/>
              <a:t>   </a:t>
            </a:r>
            <a:r>
              <a:rPr lang="ru-RU" dirty="0" err="1" smtClean="0"/>
              <a:t>Мельци</a:t>
            </a:r>
            <a:r>
              <a:rPr lang="ru-RU" dirty="0" smtClean="0"/>
              <a:t> . </a:t>
            </a:r>
            <a:r>
              <a:rPr lang="ru-RU" dirty="0" err="1"/>
              <a:t>Мельци</a:t>
            </a:r>
            <a:r>
              <a:rPr lang="ru-RU" dirty="0"/>
              <a:t> всю жизнь готовил документы к публикации, но ранняя смерть помешала его планам. Архив гения распался на части, и смысл записей оказался утраченным. Сохранилось около семи тысяч страниц, исписанных рукой Леонардо. При этом считается, что треть из архива не сохранилась до наших дней. Потеря Леонардо сверх меры опечалила всех, кто его знавал, ибо не было никогда человека, который принес бы столько чести искусству живописи. Это мастер, который поистине с великой пользой для человечества прожил всю свою жизнь. Да все его творчество - сплошные вопросы, отвечать на которые можно всю жизнь, да и последующим поколениям останется.</a:t>
            </a:r>
          </a:p>
        </p:txBody>
      </p:sp>
    </p:spTree>
    <p:extLst>
      <p:ext uri="{BB962C8B-B14F-4D97-AF65-F5344CB8AC3E}">
        <p14:creationId xmlns:p14="http://schemas.microsoft.com/office/powerpoint/2010/main" val="26408175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TM03457452[[fn=Небесная]]</Template>
  <TotalTime>130</TotalTime>
  <Words>712</Words>
  <Application>Microsoft Office PowerPoint</Application>
  <PresentationFormat>Широкоэкранный</PresentationFormat>
  <Paragraphs>18</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Calibri Light</vt:lpstr>
      <vt:lpstr>Небеса</vt:lpstr>
      <vt:lpstr>Леонардо да винчи</vt:lpstr>
      <vt:lpstr>     ЛЕОНАРДО ДА ВИНЧИ                (1452-1519)</vt:lpstr>
      <vt:lpstr>               ДЕТСТВО</vt:lpstr>
      <vt:lpstr>                 ЮНОСТЬ </vt:lpstr>
      <vt:lpstr>ДА ВИНЧИ КАК ХУДОЖНИК</vt:lpstr>
      <vt:lpstr>Мона лиза (джоконда)</vt:lpstr>
      <vt:lpstr>    «тайная вечеря»</vt:lpstr>
      <vt:lpstr>     Смерть леонардо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Леонардо да винчи</dc:title>
  <dc:creator>Шибановы</dc:creator>
  <cp:lastModifiedBy>Шибановы</cp:lastModifiedBy>
  <cp:revision>13</cp:revision>
  <dcterms:created xsi:type="dcterms:W3CDTF">2018-10-12T16:52:12Z</dcterms:created>
  <dcterms:modified xsi:type="dcterms:W3CDTF">2018-10-14T09:11:01Z</dcterms:modified>
</cp:coreProperties>
</file>