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3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0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7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4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15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3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9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1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3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16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9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2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0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2E2708-094D-451A-860D-96D03F217DF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F63A56-BEAC-4775-BC81-CDBFB16BC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Иван Петрович Павлов.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История России.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Выполнила:Ученица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«а» класса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Русинова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Юлия.</a:t>
            </a:r>
          </a:p>
        </p:txBody>
      </p:sp>
    </p:spTree>
    <p:extLst>
      <p:ext uri="{BB962C8B-B14F-4D97-AF65-F5344CB8AC3E}">
        <p14:creationId xmlns:p14="http://schemas.microsoft.com/office/powerpoint/2010/main" val="124869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Биография.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547" y="2413686"/>
            <a:ext cx="7949512" cy="3748217"/>
          </a:xfrm>
        </p:spPr>
        <p:txBody>
          <a:bodyPr>
            <a:noAutofit/>
          </a:bodyPr>
          <a:lstStyle/>
          <a:p>
            <a:pPr fontAlgn="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Дата рождения: 26 сентября 1849</a:t>
            </a:r>
          </a:p>
          <a:p>
            <a:pPr fontAlgn="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Место рождения: Рязань, Российская империя</a:t>
            </a:r>
          </a:p>
          <a:p>
            <a:pPr fontAlgn="t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Дата смерти: 27 февраля 1936 (86 лет)</a:t>
            </a:r>
          </a:p>
          <a:p>
            <a:pPr fontAlgn="t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Место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смерти: Ленинград, РСФСР, СССР</a:t>
            </a:r>
          </a:p>
          <a:p>
            <a:pPr fontAlgn="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Страна: Российская империя → СССР</a:t>
            </a:r>
          </a:p>
          <a:p>
            <a:pPr fontAlgn="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Научная сфера: Физиология</a:t>
            </a:r>
          </a:p>
          <a:p>
            <a:pPr fontAlgn="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Альма-матер: Санкт-Петербургский государственный университет</a:t>
            </a:r>
          </a:p>
          <a:p>
            <a:pPr fontAlgn="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Знаменитые ученики: Орбели, Л. A., Быков К. М., Купалов, П. С., Анохин, П. К., Бабкин, Б. П., Н. Н.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Трауготт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fontAlgn="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Известен как: создатель науки о высшей нервной деятельности и представлений о процессах регуляции пищеварения; основатель крупнейшей российской физиологической школы</a:t>
            </a:r>
          </a:p>
          <a:p>
            <a:pPr fontAlgn="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Награды и премии: Нобелевская премия по физиологии и медицине (1904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77" y="2512539"/>
            <a:ext cx="2487828" cy="36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Родители:И.П.Павлова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9558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Варвара Ивановна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Успенская.     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Пётр Дмитриевич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Павлов.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59" y="3145912"/>
            <a:ext cx="3163329" cy="30008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54" y="3095085"/>
            <a:ext cx="3024831" cy="30517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54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Этапы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жизни.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594" y="2454876"/>
            <a:ext cx="10610335" cy="3805881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1875 Павлов поступает на 3-й курс Медико-хирургической академии (ныне Военно-медицинская академия), одновременно (1876-78) работает в 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физиологической лаборатории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К. Н. Устимовича; по окончании ВМА (1879) был оставлен заведующим физиологической лабораторией при клинике С. П. Боткина.</a:t>
            </a:r>
          </a:p>
          <a:p>
            <a:pPr fontAlgn="t"/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1883 — Павлов защитил докторскую диссертацию «О центробежных нервах сердца».</a:t>
            </a:r>
          </a:p>
          <a:p>
            <a:pPr fontAlgn="t"/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1884-86 — был командирован для совершенствования знаний за границу в </a:t>
            </a:r>
            <a:r>
              <a:rPr lang="ru-RU" sz="6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Бреслау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Лейпциг, где работал в лабораториях 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 </a:t>
            </a:r>
            <a:r>
              <a:rPr lang="ru-RU" sz="6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Гейденгайна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Людвига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1890 — избран профессором и заведующим кафедрой фармакологии ВМА, а в 1896 — заведующим кафедрой физиологии, которой руководил до 1924. Одновременно (с 1890) Павлов — заведующий физиологической лабораторией при организованном тогда институте экспериментальной медицины.</a:t>
            </a:r>
          </a:p>
          <a:p>
            <a:pPr fontAlgn="t"/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1901 — Павлов был избран членом-корреспондентом, а в 1907 действительным членом Петербургской Академии наук.</a:t>
            </a:r>
          </a:p>
          <a:p>
            <a:pPr fontAlgn="t"/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Серебряная памятная монета Банка России, посвящённая 150-летию со дня рождения И. П. Павлова, 1999 г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t"/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1904 — Павлову присуждается Нобелевская премия за многолетние исследования механизмов пищеварения</a:t>
            </a:r>
          </a:p>
          <a:p>
            <a:pPr fontAlgn="t"/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1925 — до конца жизни Павлов руководил Институтом физиологии АН СССР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t">
              <a:buNone/>
            </a:pPr>
            <a:endParaRPr lang="ru-RU" sz="29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54" y="713601"/>
            <a:ext cx="1696994" cy="1572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376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303" y="982132"/>
            <a:ext cx="9916295" cy="1303867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Эксперимент.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72" y="2471351"/>
            <a:ext cx="7757982" cy="3707028"/>
          </a:xfrm>
        </p:spPr>
        <p:txBody>
          <a:bodyPr>
            <a:normAutofit fontScale="85000" lnSpcReduction="20000"/>
          </a:bodyPr>
          <a:lstStyle/>
          <a:p>
            <a:pPr marL="0" indent="0" fontAlgn="t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Павлов более 10 лет посвятил тому, чтобы получить фистулу (отверстие) желудочно-кишечного тракта. Сделать такую операцию было чрезвычайно трудно, так как изливавшийся из кишечника сок переваривал кишечник и брюшную стенку. И. П. Павлов так сшивал кожу и слизистую, вставлял металлические трубки и закрывал их пробками, что никаких эрозий не было, и он мог получать чистый пищеварительный сок на протяжении всего желудочно-кишечного тракта — от слюнной железы до толстого кишечника, что и было сделано им на сотнях экспериментальных животных.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Проводил опыты с мнимым кормлением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перерезание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пищевода так, чтобы пища не попадала в желудок), таким образом сделав ряд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открытий в области рефлексов выделения желудочного сока. За 10 лет Павлов, по существу, заново создал современную физиологию пищеварения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308" y="2529015"/>
            <a:ext cx="2965622" cy="33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0873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dirty="0"/>
              <a:t>В 1903 году 54-летний Павлов сделал доклад на XIV Международном Медицинском Конгрессе в Мадриде. И в следующем, 1904 году, Нобелевская премия за исследование функций главных пищеварительных желез была вручена И. П. Павлову, — он стал первым российским Нобелевским лауреатом</a:t>
            </a:r>
            <a:r>
              <a:rPr lang="ru-RU" dirty="0" smtClean="0"/>
              <a:t>.     </a:t>
            </a:r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 smtClean="0"/>
          </a:p>
          <a:p>
            <a:pPr fontAlgn="t"/>
            <a:endParaRPr lang="ru-RU" dirty="0"/>
          </a:p>
          <a:p>
            <a:pPr fontAlgn="t"/>
            <a:r>
              <a:rPr lang="ru-RU" dirty="0" smtClean="0"/>
              <a:t>В </a:t>
            </a:r>
            <a:r>
              <a:rPr lang="ru-RU" dirty="0"/>
              <a:t>Мадридском докладе, сделанном на русском языке, И. П. Павлов впервые сформулировал принципы физиологии высшей нервной деятельности, которой он и посвятил последующие 35 лет своей жизни. Такие понятия как подкрепление, безусловный и условный рефлексы, стали основными понятиями науки о поведении</a:t>
            </a:r>
            <a:r>
              <a:rPr lang="ru-RU" dirty="0" smtClean="0"/>
              <a:t>. 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4" y="3649362"/>
            <a:ext cx="2867867" cy="1120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416" y="3418703"/>
            <a:ext cx="2698370" cy="14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9027"/>
            <a:ext cx="9601196" cy="1696995"/>
          </a:xfrm>
        </p:spPr>
        <p:txBody>
          <a:bodyPr>
            <a:normAutofit fontScale="90000"/>
          </a:bodyPr>
          <a:lstStyle/>
          <a:p>
            <a:pPr fontAlgn="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«Мемориальный музей-усадьба академика И.П. Павлова»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54876"/>
            <a:ext cx="6563496" cy="3838832"/>
          </a:xfrm>
        </p:spPr>
        <p:txBody>
          <a:bodyPr>
            <a:normAutofit fontScale="92500" lnSpcReduction="20000"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Есть в Рязани места, которые навсегда останутся дороги нам, поскольку связаны с именами, составляющими славу и гордость русского народа. Одно из таких мест — небольшой деревянный дом на улице Павлова в Рязани, на фасаде которого скромная мемориальная доска с надписью “Здесь родился и жил с 1849 по 1870 г. академик И.П. Павлов". 6 марта 1946 г. в доме был открыт музей И.П. Павлова. 30 ноября 1993 года музею был присвоен статус «Мемориальный музей-усадьба академика И.П. Павлова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».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30" y="2590800"/>
            <a:ext cx="3655039" cy="35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502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Иван Петрович Павлов.</vt:lpstr>
      <vt:lpstr>Биография.</vt:lpstr>
      <vt:lpstr>Родители:И.П.Павлова. </vt:lpstr>
      <vt:lpstr>Этапы жизни. </vt:lpstr>
      <vt:lpstr>Эксперимент.</vt:lpstr>
      <vt:lpstr>Доклады.</vt:lpstr>
      <vt:lpstr>«Мемориальный музей-усадьба академика И.П. Павлова»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Петрович Павлов.</dc:title>
  <dc:creator>user</dc:creator>
  <cp:lastModifiedBy>user</cp:lastModifiedBy>
  <cp:revision>11</cp:revision>
  <dcterms:created xsi:type="dcterms:W3CDTF">2018-10-14T07:38:19Z</dcterms:created>
  <dcterms:modified xsi:type="dcterms:W3CDTF">2018-10-14T09:12:40Z</dcterms:modified>
</cp:coreProperties>
</file>