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590" autoAdjust="0"/>
  </p:normalViewPr>
  <p:slideViewPr>
    <p:cSldViewPr>
      <p:cViewPr varScale="1">
        <p:scale>
          <a:sx n="75" d="100"/>
          <a:sy n="75" d="100"/>
        </p:scale>
        <p:origin x="-18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Духовная жизнь Серебряного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ru-RU" dirty="0" smtClean="0"/>
              <a:t>Михаил </a:t>
            </a:r>
            <a:r>
              <a:rPr lang="ru-RU" dirty="0"/>
              <a:t>Васильевич </a:t>
            </a:r>
            <a:r>
              <a:rPr lang="ru-RU" dirty="0" smtClean="0"/>
              <a:t>Нестеров</a:t>
            </a:r>
          </a:p>
          <a:p>
            <a:pPr marL="137160" indent="0">
              <a:buNone/>
            </a:pPr>
            <a:r>
              <a:rPr lang="en-US" dirty="0" smtClean="0"/>
              <a:t>          </a:t>
            </a:r>
            <a:r>
              <a:rPr lang="ru-RU" dirty="0" smtClean="0"/>
              <a:t>Русский </a:t>
            </a:r>
            <a:r>
              <a:rPr lang="ru-RU" dirty="0" smtClean="0"/>
              <a:t>художник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Выполнила:              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         ученица 9 класса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                                                      Озерова Ксения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1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n-lt"/>
              </a:rPr>
              <a:t>На</a:t>
            </a:r>
            <a:r>
              <a:rPr lang="ru-RU" dirty="0" smtClean="0"/>
              <a:t> </a:t>
            </a:r>
            <a:r>
              <a:rPr lang="ru-RU" sz="3600" dirty="0" smtClean="0">
                <a:latin typeface="+mn-lt"/>
              </a:rPr>
              <a:t>закате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18 октября 1942 года художник скончался в </a:t>
            </a:r>
            <a:r>
              <a:rPr lang="ru-RU" dirty="0" err="1"/>
              <a:t>Боткинской</a:t>
            </a:r>
            <a:r>
              <a:rPr lang="ru-RU" dirty="0"/>
              <a:t> больнице. Ему на тот момент шел 81-й год. И в самые последние дни своей жизни в руках Нестеров держал палитру и кисть. Он продолжал рисовать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94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867544"/>
            <a:ext cx="7041976" cy="119330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Михаил Васильевич Нестеров 1862 – 1942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960440" cy="523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348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608022" cy="72008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Биография Михаила Нестерова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208912" cy="2088232"/>
          </a:xfrm>
        </p:spPr>
        <p:txBody>
          <a:bodyPr>
            <a:normAutofit fontScale="85000" lnSpcReduction="20000"/>
          </a:bodyPr>
          <a:lstStyle/>
          <a:p>
            <a:endParaRPr lang="ru-RU" sz="2400" dirty="0" smtClean="0"/>
          </a:p>
          <a:p>
            <a:endParaRPr lang="ru-RU" sz="3600" dirty="0"/>
          </a:p>
          <a:p>
            <a:r>
              <a:rPr lang="ru-RU" sz="2600" dirty="0" smtClean="0"/>
              <a:t>Михаил Нестеров родился 19 (31) мая 1862 года в Уфе в интеллигентной купеческой семье с религиозно-патриархальным укладом</a:t>
            </a:r>
            <a:r>
              <a:rPr lang="ru-RU" sz="2600" dirty="0"/>
              <a:t>. До двенадцати лет Нестеров </a:t>
            </a:r>
            <a:r>
              <a:rPr lang="ru-RU" sz="2600" dirty="0" smtClean="0"/>
              <a:t>жил </a:t>
            </a:r>
            <a:r>
              <a:rPr lang="ru-RU" sz="2600" dirty="0"/>
              <a:t>в Уфе, учился в </a:t>
            </a:r>
            <a:r>
              <a:rPr lang="ru-RU" sz="2600" dirty="0" smtClean="0"/>
              <a:t>гимназии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542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Творчество </a:t>
            </a:r>
            <a:r>
              <a:rPr lang="ru-RU" dirty="0" smtClean="0">
                <a:latin typeface="+mn-lt"/>
              </a:rPr>
              <a:t>Михаила Васильевича </a:t>
            </a:r>
            <a:r>
              <a:rPr lang="ru-RU" dirty="0">
                <a:latin typeface="+mn-lt"/>
              </a:rPr>
              <a:t>Нестерова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400600" cy="324036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sz="9600" dirty="0" smtClean="0"/>
              <a:t>Вхождение </a:t>
            </a:r>
            <a:r>
              <a:rPr lang="ru-RU" sz="9600" dirty="0"/>
              <a:t>молодого художника из Уфы в художественный мир России было смелым и стремительным. Его произведение «Видение отроку Варфоломею» вызвало сенсацию на 18-й Передвижной выставке (г. Москва). Признание, слава – все то, о чем он мечтал, стало реальностью. Отец в шутку говорил, что поверит успеху сына тогда, когда Павел Михайлович Третьяков, знаменитый московский коллекционер, купит его картины. Такой день наступил: Третьяков приобрел две работы художника</a:t>
            </a:r>
            <a:r>
              <a:rPr lang="ru-RU" sz="9600" dirty="0" smtClean="0"/>
              <a:t>.</a:t>
            </a:r>
            <a:endParaRPr lang="ru-R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88032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661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Серьезный период в творчестве </a:t>
            </a:r>
            <a:r>
              <a:rPr lang="ru-RU" sz="3600" dirty="0" smtClean="0">
                <a:latin typeface="+mn-lt"/>
              </a:rPr>
              <a:t>художника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940152" cy="35283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Художник становится отцом. Дочь, появившуюся на свет в 1886 году, назвали Ольгой. Но, к сожалению, умерла его супруга. Многие последующие работы Нестерова знакомят нас с образом любимой жены. В таких произведениях, как «Царевна», «Христова невеста», он запечатлел черты лица умершей супруги.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15" y="1484784"/>
            <a:ext cx="284486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929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528392"/>
          </a:xfrm>
        </p:spPr>
        <p:txBody>
          <a:bodyPr>
            <a:normAutofit/>
          </a:bodyPr>
          <a:lstStyle/>
          <a:p>
            <a:r>
              <a:rPr lang="ru-RU" sz="2400" dirty="0"/>
              <a:t>Данная работа послужила началом появления целой череды картин с женскими образами, которые отличала чуткая, одинокая душа, полная внутренней, скрытой, прелести и страдания. Нестерову удалось создать новый поэтический образ. Здесь же им в первый раз была изображена неброская красота среднерусской природы. «</a:t>
            </a:r>
            <a:r>
              <a:rPr lang="ru-RU" sz="2400" dirty="0" err="1"/>
              <a:t>Нестеровский</a:t>
            </a:r>
            <a:r>
              <a:rPr lang="ru-RU" sz="2400" dirty="0"/>
              <a:t>» - такое название позднее дали данному уникальному типу пейзажа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71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345638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Картины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51411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en-US" dirty="0" smtClean="0"/>
              <a:t>                                              </a:t>
            </a:r>
            <a:r>
              <a:rPr lang="ru-RU" sz="2400" dirty="0" smtClean="0"/>
              <a:t>Портрет Веры Игнатьевны</a:t>
            </a:r>
            <a:endParaRPr lang="en-US" sz="2400" dirty="0" smtClean="0"/>
          </a:p>
          <a:p>
            <a:pPr marL="137160" indent="0"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                                                        </a:t>
            </a:r>
            <a:r>
              <a:rPr lang="ru-RU" sz="2400" dirty="0" smtClean="0"/>
              <a:t>Мухиной</a:t>
            </a:r>
            <a:r>
              <a:rPr lang="ru-RU" sz="2400" dirty="0"/>
              <a:t>. </a:t>
            </a:r>
            <a:r>
              <a:rPr lang="ru-RU" sz="2400" dirty="0" smtClean="0"/>
              <a:t>1940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3528392" cy="377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87800" y="939800"/>
            <a:ext cx="4742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Нестеров высоко ценил творчество Мухиной. Ему по душе была скульптура "Рабочий и колхозница", созданная Мухиной для советского павильона на Всемирной выставке в Париже в 1937 году. Его привлекали монументальность пластики, высокая содержательность образа, выражающая романтическую устремленность страны в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258909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1517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52928" cy="216024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Одна из самых прекрасных, чистых и свежих картин Нестерова, в которой так емко и глубоко отражено смятение человеческого духа, в данном случае молодой красивой монахини, вышедшей на белый снег, и словно </a:t>
            </a:r>
            <a:r>
              <a:rPr lang="ru-RU" sz="9600" dirty="0" err="1"/>
              <a:t>влекомой</a:t>
            </a:r>
            <a:r>
              <a:rPr lang="ru-RU" sz="9600" dirty="0"/>
              <a:t> к себе голосами мирской жизни... Красное платье и окружающий пейзаж относятся к высшим </a:t>
            </a:r>
            <a:r>
              <a:rPr lang="ru-RU" sz="9600" dirty="0" smtClean="0"/>
              <a:t>достижениям</a:t>
            </a:r>
            <a:endParaRPr lang="ru-RU" b="1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4887729" cy="398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737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82" y="1748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3424" y="332656"/>
            <a:ext cx="8393302" cy="122413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137160" indent="0">
              <a:buNone/>
            </a:pPr>
            <a:r>
              <a:rPr lang="ru-RU" sz="9600" dirty="0" smtClean="0"/>
              <a:t>Еще </a:t>
            </a:r>
            <a:r>
              <a:rPr lang="ru-RU" sz="9600" dirty="0"/>
              <a:t>одна картина, посвященная теме Святой Руси, занимавшей художника большую часть жизни. Духовная чистота и обаяние святых старцев позволяют животным (в данном случае лисе) не бояться их и принимать еду </a:t>
            </a:r>
            <a:r>
              <a:rPr lang="ru-RU" sz="9600" dirty="0" smtClean="0"/>
              <a:t>из их рук.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0172"/>
            <a:ext cx="544576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994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497</TotalTime>
  <Words>455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Духовная жизнь Серебряного века</vt:lpstr>
      <vt:lpstr>Михаил Васильевич Нестеров 1862 – 1942  </vt:lpstr>
      <vt:lpstr>Биография Михаила Нестерова</vt:lpstr>
      <vt:lpstr>Творчество Михаила Васильевича Нестерова </vt:lpstr>
      <vt:lpstr>Серьезный период в творчестве художника</vt:lpstr>
      <vt:lpstr>Презентация PowerPoint</vt:lpstr>
      <vt:lpstr>Картины</vt:lpstr>
      <vt:lpstr>Презентация PowerPoint</vt:lpstr>
      <vt:lpstr>Презентация PowerPoint</vt:lpstr>
      <vt:lpstr>На закате</vt:lpstr>
      <vt:lpstr>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Васильевич Нестеров 1862 – 1942  </dc:title>
  <dc:creator>Администратор</dc:creator>
  <cp:lastModifiedBy>Admin</cp:lastModifiedBy>
  <cp:revision>19</cp:revision>
  <dcterms:created xsi:type="dcterms:W3CDTF">2018-10-14T09:41:50Z</dcterms:created>
  <dcterms:modified xsi:type="dcterms:W3CDTF">2018-10-14T19:38:05Z</dcterms:modified>
</cp:coreProperties>
</file>