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69469E-412B-42E0-8A03-CBC202A46FCE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F6EF3A-A541-47F3-B929-CFF205D904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Пётр Николаевич Лебедев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Физик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898776" cy="5793507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Пётр Николаевич Лебедев-русский физик-экспериментатор</a:t>
            </a:r>
            <a:r>
              <a:rPr lang="en-US" sz="2800" dirty="0" smtClean="0"/>
              <a:t>,</a:t>
            </a:r>
            <a:r>
              <a:rPr lang="ru-RU" sz="2800" dirty="0" smtClean="0"/>
              <a:t> первым подтвердивший на опыте вывод Максвелла о наличии светового давления. Создатель первой в России научной физической школы</a:t>
            </a:r>
            <a:r>
              <a:rPr lang="en-US" sz="2800" dirty="0" smtClean="0"/>
              <a:t>,</a:t>
            </a:r>
            <a:r>
              <a:rPr lang="ru-RU" sz="2800" dirty="0" smtClean="0"/>
              <a:t>ординарный профессор Московского университета.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81" y="273050"/>
            <a:ext cx="3292375" cy="5853113"/>
          </a:xfrm>
        </p:spPr>
      </p:pic>
    </p:spTree>
    <p:extLst>
      <p:ext uri="{BB962C8B-B14F-4D97-AF65-F5344CB8AC3E}">
        <p14:creationId xmlns:p14="http://schemas.microsoft.com/office/powerpoint/2010/main" val="34825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340768"/>
            <a:ext cx="6480048" cy="4968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 в московской купеческой семье. Первоначальное образование получил в Петропавловской немецкой школе и в частном реальном училище . </a:t>
            </a:r>
            <a:endParaRPr lang="ru-RU" sz="2800" dirty="0"/>
          </a:p>
          <a:p>
            <a:r>
              <a:rPr lang="ru-RU" sz="2800" dirty="0" smtClean="0"/>
              <a:t>ОБРАЗОВАНИЕ</a:t>
            </a:r>
          </a:p>
          <a:p>
            <a:r>
              <a:rPr lang="ru-RU" sz="2800" dirty="0" smtClean="0"/>
              <a:t>В 1887 году</a:t>
            </a:r>
            <a:r>
              <a:rPr lang="en-US" sz="2800" dirty="0" smtClean="0"/>
              <a:t>,</a:t>
            </a:r>
            <a:r>
              <a:rPr lang="ru-RU" sz="2800" dirty="0" smtClean="0"/>
              <a:t> не окончив курса ИМТУ</a:t>
            </a:r>
            <a:r>
              <a:rPr lang="en-US" sz="2800" dirty="0" smtClean="0"/>
              <a:t>,</a:t>
            </a:r>
            <a:r>
              <a:rPr lang="ru-RU" sz="2800" dirty="0"/>
              <a:t> </a:t>
            </a:r>
            <a:r>
              <a:rPr lang="ru-RU" sz="2800" dirty="0" smtClean="0"/>
              <a:t>на деньги отца уехал учиться за границу в Страсбургский университет</a:t>
            </a:r>
            <a:r>
              <a:rPr lang="en-US" sz="2800" dirty="0" smtClean="0"/>
              <a:t>,</a:t>
            </a:r>
            <a:r>
              <a:rPr lang="ru-RU" sz="2800" dirty="0" smtClean="0"/>
              <a:t> в лабораторию известного физика Августа Кунда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74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3600400" cy="1143000"/>
          </a:xfrm>
        </p:spPr>
        <p:txBody>
          <a:bodyPr/>
          <a:lstStyle/>
          <a:p>
            <a:r>
              <a:rPr lang="ru-RU" dirty="0" smtClean="0"/>
              <a:t>Август </a:t>
            </a:r>
            <a:r>
              <a:rPr lang="ru-RU" dirty="0" err="1" smtClean="0"/>
              <a:t>Кундт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3672407" cy="4525963"/>
          </a:xfrm>
        </p:spPr>
      </p:pic>
    </p:spTree>
    <p:extLst>
      <p:ext uri="{BB962C8B-B14F-4D97-AF65-F5344CB8AC3E}">
        <p14:creationId xmlns:p14="http://schemas.microsoft.com/office/powerpoint/2010/main" val="30171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787208" cy="557748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Ещё в 1895 году он создал установку для генерирования и приёма электромагнитного излучения с длинами волн в 6 и 4 мм</a:t>
            </a:r>
            <a:r>
              <a:rPr lang="en-US" sz="4000" dirty="0" smtClean="0"/>
              <a:t>,</a:t>
            </a:r>
            <a:r>
              <a:rPr lang="ru-RU" sz="4000" dirty="0" smtClean="0"/>
              <a:t> исследовал отражение</a:t>
            </a:r>
            <a:r>
              <a:rPr lang="en-US" sz="4000" dirty="0" smtClean="0"/>
              <a:t>,</a:t>
            </a:r>
            <a:r>
              <a:rPr lang="ru-RU" sz="4000" dirty="0" smtClean="0"/>
              <a:t> преломление</a:t>
            </a:r>
            <a:r>
              <a:rPr lang="en-US" sz="4000" dirty="0" smtClean="0"/>
              <a:t>,</a:t>
            </a:r>
            <a:r>
              <a:rPr lang="ru-RU" sz="4000" dirty="0" smtClean="0"/>
              <a:t> поляризацию</a:t>
            </a:r>
            <a:r>
              <a:rPr lang="en-US" sz="4000" dirty="0" smtClean="0"/>
              <a:t>,</a:t>
            </a:r>
            <a:r>
              <a:rPr lang="ru-RU" sz="4000" dirty="0" smtClean="0"/>
              <a:t> интерференцию и др.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89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935288" cy="5649491"/>
          </a:xfrm>
        </p:spPr>
        <p:txBody>
          <a:bodyPr/>
          <a:lstStyle/>
          <a:p>
            <a:r>
              <a:rPr lang="ru-RU" dirty="0" smtClean="0"/>
              <a:t>Давление электромагнитного излучения</a:t>
            </a:r>
            <a:r>
              <a:rPr lang="en-US" dirty="0" smtClean="0"/>
              <a:t>,</a:t>
            </a:r>
            <a:r>
              <a:rPr lang="ru-RU" dirty="0" smtClean="0"/>
              <a:t> давления света – давление</a:t>
            </a:r>
            <a:r>
              <a:rPr lang="en-US" dirty="0" smtClean="0"/>
              <a:t>,</a:t>
            </a:r>
            <a:r>
              <a:rPr lang="ru-RU" dirty="0" smtClean="0"/>
              <a:t> которое оказывает световое (и вообще электромагнитное) излучение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падающее на поверхность тела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7" y="404453"/>
            <a:ext cx="3178076" cy="5649913"/>
          </a:xfrm>
        </p:spPr>
      </p:pic>
    </p:spTree>
    <p:extLst>
      <p:ext uri="{BB962C8B-B14F-4D97-AF65-F5344CB8AC3E}">
        <p14:creationId xmlns:p14="http://schemas.microsoft.com/office/powerpoint/2010/main" val="3764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8"/>
            <a:ext cx="3053868" cy="4171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Могила Лебедева на Новодевичьем кладбище Москвы.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65628" y="1019907"/>
            <a:ext cx="4114800" cy="406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93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Профессора Московского университета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4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1911 году П. Н. Лебедев принял решение оставить Московский университет вместе со многими прогрессивными преподавателями</a:t>
            </a:r>
            <a:r>
              <a:rPr lang="en-US" sz="3600" dirty="0" smtClean="0"/>
              <a:t>,</a:t>
            </a:r>
            <a:r>
              <a:rPr lang="ru-RU" sz="3600" dirty="0" smtClean="0"/>
              <a:t> в знак протеста против реакционных действий министра </a:t>
            </a:r>
            <a:r>
              <a:rPr lang="ru-RU" sz="3600" dirty="0" err="1" smtClean="0"/>
              <a:t>Кассо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3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</TotalTime>
  <Words>175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Пётр Николаевич Лебедев</vt:lpstr>
      <vt:lpstr>Презентация PowerPoint</vt:lpstr>
      <vt:lpstr>Презентация PowerPoint</vt:lpstr>
      <vt:lpstr>Август Кундт</vt:lpstr>
      <vt:lpstr>Презентация PowerPoint</vt:lpstr>
      <vt:lpstr>Презентация PowerPoint</vt:lpstr>
      <vt:lpstr>Могила Лебедева на Новодевичьем кладбище Москвы.</vt:lpstr>
      <vt:lpstr>Профессора Московского университета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Николаевич Лебедев</dc:title>
  <dc:creator>кирилл</dc:creator>
  <cp:lastModifiedBy>кирилл</cp:lastModifiedBy>
  <cp:revision>6</cp:revision>
  <dcterms:created xsi:type="dcterms:W3CDTF">2007-12-31T22:04:24Z</dcterms:created>
  <dcterms:modified xsi:type="dcterms:W3CDTF">2007-12-31T23:08:32Z</dcterms:modified>
</cp:coreProperties>
</file>