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4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4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75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0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0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2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8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5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9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6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3F13-B016-4320-BF5F-6FC7A7F871D3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0498DC-C51A-470F-B22F-D54A4BEB6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books/shekspir/gamle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0060" y="600503"/>
            <a:ext cx="10481481" cy="1815152"/>
          </a:xfrm>
        </p:spPr>
        <p:txBody>
          <a:bodyPr>
            <a:normAutofit/>
          </a:bodyPr>
          <a:lstStyle/>
          <a:p>
            <a:r>
              <a:rPr lang="ru-RU" dirty="0" smtClean="0"/>
              <a:t>Мир художественной культуры Возрождения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6770" y="5131558"/>
            <a:ext cx="3807726" cy="113276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Выполнил: ученик 7 «Б» класса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Семеногов</a:t>
            </a:r>
            <a:r>
              <a:rPr lang="ru-RU" dirty="0" smtClean="0"/>
              <a:t> Артём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8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259309"/>
            <a:ext cx="9580728" cy="28523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Уильям Шекспир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200" dirty="0" smtClean="0"/>
              <a:t>Уильям</a:t>
            </a:r>
            <a:r>
              <a:rPr lang="ru-RU" sz="2200" dirty="0"/>
              <a:t> Шекспир – великий английский поэт и драматург удивительной эпохи Ренессанса. Сегодня трудно найти человека, который не знаком с его творчеством. «Ромео и Джульетта», «Гамлет», «Сон в летнюю ночь»  – вот неполный список всемирно известных произведений автора, которые навсегда вошли в список шедевров классической литературы.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64" y="2947917"/>
            <a:ext cx="6543344" cy="37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7" y="928047"/>
            <a:ext cx="3835021" cy="5486399"/>
          </a:xfrm>
        </p:spPr>
        <p:txBody>
          <a:bodyPr>
            <a:noAutofit/>
          </a:bodyPr>
          <a:lstStyle/>
          <a:p>
            <a:r>
              <a:rPr lang="ru-RU" sz="2000" dirty="0"/>
              <a:t>Не сохранилась точная дата появления на свет будущего талантливого писателя. Считают, что он </a:t>
            </a:r>
            <a:r>
              <a:rPr lang="ru-RU" sz="2000" dirty="0" smtClean="0"/>
              <a:t> родился в </a:t>
            </a:r>
            <a:r>
              <a:rPr lang="ru-RU" sz="2000" dirty="0"/>
              <a:t>апреле 1564 года. Доподлинно известно, что 26 апреля он был окрещён в местной церкви. Его детство прошло в многодетной состоятельной семье, он был третьим ребёнком среди семи братьев и сестёр.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928047"/>
            <a:ext cx="4039738" cy="45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32012"/>
            <a:ext cx="9675812" cy="5679210"/>
          </a:xfrm>
        </p:spPr>
        <p:txBody>
          <a:bodyPr/>
          <a:lstStyle/>
          <a:p>
            <a:r>
              <a:rPr lang="ru-RU" sz="2000" dirty="0"/>
              <a:t>Будущий поэт появился на свет в небольшом английском городе </a:t>
            </a:r>
            <a:r>
              <a:rPr lang="ru-RU" sz="2000" dirty="0" err="1"/>
              <a:t>Стратфорде</a:t>
            </a:r>
            <a:r>
              <a:rPr lang="ru-RU" sz="2000" dirty="0"/>
              <a:t>, расположенного на реке </a:t>
            </a:r>
            <a:r>
              <a:rPr lang="ru-RU" sz="2000" dirty="0" err="1"/>
              <a:t>Эйвон</a:t>
            </a:r>
            <a:r>
              <a:rPr lang="ru-RU" sz="2000" dirty="0"/>
              <a:t>. Событие это произошло в семье Джона Шекспира и Мари </a:t>
            </a:r>
            <a:r>
              <a:rPr lang="ru-RU" sz="2000" dirty="0" err="1"/>
              <a:t>Арден</a:t>
            </a:r>
            <a:r>
              <a:rPr lang="ru-RU" sz="2000" dirty="0"/>
              <a:t>, которые принадлежали к ограниченному числу состоятельных граждан. Глава семейства зарабатывал на хлеб изготовлением перчаток. Его безмерно уважали и несколько раз приглашали в совет правления города.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2784143"/>
            <a:ext cx="3152633" cy="3493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06" y="2962858"/>
            <a:ext cx="3903966" cy="31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269" y="573205"/>
            <a:ext cx="3675110" cy="5365312"/>
          </a:xfrm>
        </p:spPr>
        <p:txBody>
          <a:bodyPr>
            <a:noAutofit/>
          </a:bodyPr>
          <a:lstStyle/>
          <a:p>
            <a:r>
              <a:rPr lang="ru-RU" sz="2000" dirty="0"/>
              <a:t>Исследователи жизни и творчества Шекспира предполагают, что своё образование он получал сначала в грамматической школе </a:t>
            </a:r>
            <a:r>
              <a:rPr lang="ru-RU" sz="2000" dirty="0" err="1"/>
              <a:t>Стратфорда</a:t>
            </a:r>
            <a:r>
              <a:rPr lang="ru-RU" sz="2000" dirty="0"/>
              <a:t>, а потом продолжал обучение в школе короля Эдуарда Шестого. В восемнадцатилетнем возрасте он обзаводится семьёй. Его избраннице становится беременная девушка по имени Энн. В семье писателя было трое детей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82" y="573205"/>
            <a:ext cx="2808765" cy="3111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98" y="4036325"/>
            <a:ext cx="4418747" cy="21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4" y="300251"/>
            <a:ext cx="10003358" cy="5610971"/>
          </a:xfrm>
        </p:spPr>
        <p:txBody>
          <a:bodyPr>
            <a:normAutofit/>
          </a:bodyPr>
          <a:lstStyle/>
          <a:p>
            <a:r>
              <a:rPr lang="ru-RU" sz="2000" dirty="0"/>
              <a:t>В 20-летнем возрасте Шекспир покидает родной город, перебирается в Лондон. Там его жизнь складывается нелегко: чтобы заработать средства, он вынужден соглашаться на любую работу в театре. Затем ему доверяют играть небольшие роли. В 1603 году на сцене театра появляются его пьесы и Шекспир становится совладельцем труппы под названием «Слуги короля».  Позже театр получает название «Глобус», перебирается в новое здание. Материальное состояние Уильяма Шекспира становится гораздо лучше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5" y="3105736"/>
            <a:ext cx="652363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1" y="222912"/>
            <a:ext cx="9448780" cy="3502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Первая книга писателя была издана в 1594 году. Она принесла ему успех, деньги и признание. Несмотря на это, писатель продолжает работу в театре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37" y="1448012"/>
            <a:ext cx="3002507" cy="1882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7731" y="1325182"/>
            <a:ext cx="6851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Литературное творчество Шекспира можно условно разделить на четыре периода.</a:t>
            </a:r>
          </a:p>
          <a:p>
            <a:endParaRPr lang="ru-RU" u="none" strike="noStrike" dirty="0" smtClean="0">
              <a:solidFill>
                <a:srgbClr val="000000"/>
              </a:solidFill>
              <a:effectLst/>
            </a:endParaRPr>
          </a:p>
          <a:p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На раннем этапе он создаёт комедии и поэмы. В это время им написаны такие произведения, как «Два веронца», «Укрощение строптивой», «Комедия ошибок».</a:t>
            </a:r>
          </a:p>
          <a:p>
            <a:endParaRPr lang="ru-RU" u="none" strike="noStrike" dirty="0" smtClean="0">
              <a:solidFill>
                <a:srgbClr val="000000"/>
              </a:solidFill>
              <a:effectLst/>
            </a:endParaRPr>
          </a:p>
          <a:p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Позже появляются романтические произведения: «Сон в летнюю ночь», «Венецианский купец».</a:t>
            </a:r>
          </a:p>
          <a:p>
            <a:endParaRPr lang="ru-RU" u="none" strike="noStrike" dirty="0" smtClean="0">
              <a:solidFill>
                <a:srgbClr val="000000"/>
              </a:solidFill>
              <a:effectLst/>
            </a:endParaRPr>
          </a:p>
          <a:p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Самые глубокие философские книги появляются  в третьем периоде его творчества. Именно в эти годы Шекспир создаёт пьесы </a:t>
            </a:r>
            <a:r>
              <a:rPr lang="ru-RU" u="none" strike="noStrike" dirty="0" smtClean="0">
                <a:solidFill>
                  <a:srgbClr val="000000"/>
                </a:solidFill>
                <a:effectLst/>
                <a:hlinkClick r:id="rId3"/>
              </a:rPr>
              <a:t>«Гамлет»</a:t>
            </a:r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, «Отелло», «Король Лир».</a:t>
            </a:r>
          </a:p>
          <a:p>
            <a:endParaRPr lang="ru-RU" u="none" strike="noStrike" dirty="0" smtClean="0">
              <a:solidFill>
                <a:srgbClr val="000000"/>
              </a:solidFill>
              <a:effectLst/>
            </a:endParaRPr>
          </a:p>
          <a:p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Последние произведения мастера характеризуются отточенным слогом и изящным поэтическим мастерством. «Антоний и Клеопатра», «Кориолан» являются вершиной поэтического искусства.</a:t>
            </a:r>
          </a:p>
          <a:p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ru-RU" u="none" strike="noStrike" dirty="0" smtClean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54" y="3522464"/>
            <a:ext cx="2531662" cy="29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51127" y="150125"/>
            <a:ext cx="10727141" cy="443552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3004920"/>
            <a:ext cx="3179927" cy="35074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74207" y="300250"/>
            <a:ext cx="9880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Самым известным произведением Шекспира заслужено считается история </a:t>
            </a:r>
            <a:r>
              <a:rPr lang="ru-RU" sz="2000" b="1" dirty="0" smtClean="0"/>
              <a:t>«Ромео и Джульетты»</a:t>
            </a:r>
            <a:r>
              <a:rPr lang="ru-RU" sz="2000" dirty="0" smtClean="0"/>
              <a:t>, которая и сегодня экранизируется и ставится в театрах. История двух влюбленных переведена на все языки мира и не оставляет равнодушным ни одного читателя.</a:t>
            </a:r>
          </a:p>
          <a:p>
            <a:r>
              <a:rPr lang="ru-RU" sz="2000" b="1" dirty="0" smtClean="0"/>
              <a:t>«Гамлет» </a:t>
            </a:r>
            <a:r>
              <a:rPr lang="ru-RU" sz="2000" dirty="0" smtClean="0"/>
              <a:t>был создан, как считают многие литературоведы, в честь сына </a:t>
            </a:r>
            <a:r>
              <a:rPr lang="ru-RU" sz="2000" dirty="0" err="1" smtClean="0"/>
              <a:t>Хамета</a:t>
            </a:r>
            <a:r>
              <a:rPr lang="ru-RU" sz="2000" dirty="0" smtClean="0"/>
              <a:t>, который умер в возрасте одиннадцати лет от  чумы. Сюжет не имеет ничего общего с жизнью потомка, но биографы доказывают свою позицию схожестью имен главного героя и ребенка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3" y="3004920"/>
            <a:ext cx="3120064" cy="35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561" y="504967"/>
            <a:ext cx="4967785" cy="5609230"/>
          </a:xfrm>
        </p:spPr>
        <p:txBody>
          <a:bodyPr>
            <a:noAutofit/>
          </a:bodyPr>
          <a:lstStyle/>
          <a:p>
            <a:r>
              <a:rPr lang="ru-RU" sz="2000" dirty="0"/>
              <a:t>Последние годы своей жизни Шекспир провел дома, в его родном городе с семьей. До этого возраста он часто бывал в разъездах, работал в Лондоне и мало видел жену и детей. По изменению почерка в последних рукописях </a:t>
            </a:r>
            <a:r>
              <a:rPr lang="ru-RU" sz="2000" dirty="0" smtClean="0"/>
              <a:t>исследователи </a:t>
            </a:r>
            <a:r>
              <a:rPr lang="ru-RU" sz="2000" dirty="0"/>
              <a:t>сделали вывод о том, что поэт был серьезно болен.</a:t>
            </a:r>
          </a:p>
          <a:p>
            <a:r>
              <a:rPr lang="ru-RU" sz="2000" dirty="0"/>
              <a:t>За всю жизнь Шекспира им было написано 3 эпитафии, 4 поэмы, 38 пьес и 154 сонета.</a:t>
            </a:r>
          </a:p>
          <a:p>
            <a:r>
              <a:rPr lang="ru-RU" sz="2000" dirty="0"/>
              <a:t>23 апреля 1616 года величайший драматург всех времен скончался. Все его имущество перешло к детям.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709683"/>
            <a:ext cx="3794077" cy="4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492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Мир художественной культуры Возрождения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2018-10-12T10:17:56Z</dcterms:created>
  <dcterms:modified xsi:type="dcterms:W3CDTF">2018-10-12T12:37:04Z</dcterms:modified>
</cp:coreProperties>
</file>