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F34E27-230D-4DAD-8DA7-A2AB14F8497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C3C59D-936D-46E3-885A-A39EDD0E4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Выполнила ученица: 7Б класса</a:t>
            </a:r>
          </a:p>
          <a:p>
            <a:r>
              <a:rPr lang="ru-RU" sz="1800" dirty="0" smtClean="0"/>
              <a:t>                               Силаева Диана</a:t>
            </a:r>
          </a:p>
          <a:p>
            <a:r>
              <a:rPr lang="ru-RU" sz="1800" dirty="0" smtClean="0"/>
              <a:t>                                      Учитель истории: Шадрина О.Н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dirty="0" smtClean="0"/>
              <a:t>Мир художественной культуры Возрождения</a:t>
            </a:r>
            <a:br>
              <a:rPr lang="ru-RU" dirty="0" smtClean="0"/>
            </a:br>
            <a:r>
              <a:rPr lang="ru-RU" dirty="0" smtClean="0"/>
              <a:t>Леонардо да Винчи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Леонардо да Винчи (1452-1519)</a:t>
            </a:r>
            <a:endParaRPr lang="ru-RU" dirty="0"/>
          </a:p>
        </p:txBody>
      </p:sp>
      <p:pic>
        <p:nvPicPr>
          <p:cNvPr id="1026" name="Picture 2" descr="C:\Users\Диана\Desktop\Davin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0112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Его необыкновенная одарённость поражала современников. Леонардо был художником, поэтом, музыкантом, божественно пел, увлекался физикой, философией, разбирался в механике и военном деле. Люди, знавшие Леонардо, отмечали, что он своей наружностью являл высшую красоту: высок ростом и хорошо сложен и, очень силён (правой рукой гнул стенное железное кольцо или подкову) всегда щегольски одет, его беседа была обворожительна.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dirty="0" smtClean="0"/>
              <a:t>Леонардо был не только гениальным живописцем, но одновременно и проницательным исследователем. Математические расчёты помогали ему показать в картинах глубину пространства, перспективу.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Героями произведений Леонардо делал не богов, а обычных людей. Такова юная (Мадонна с Младенцем) (Мадонна </a:t>
            </a:r>
            <a:r>
              <a:rPr lang="ru-RU" sz="2800" dirty="0" err="1" smtClean="0"/>
              <a:t>Литта</a:t>
            </a:r>
            <a:r>
              <a:rPr lang="ru-RU" sz="2800" dirty="0" smtClean="0"/>
              <a:t>). В мягких переливах света и тени- мать, прижавшая к груди дитя. Нежное объятия её рук, лёгкая полуулыбка передают бесконечную любовь земной женщины к своему ребёнку. За спиной Мадонны два окна, в которых виден прекрасный пейзаж</a:t>
            </a:r>
            <a:endParaRPr lang="ru-RU" sz="2800" dirty="0"/>
          </a:p>
        </p:txBody>
      </p:sp>
      <p:pic>
        <p:nvPicPr>
          <p:cNvPr id="2050" name="Picture 2" descr="C:\Users\Диана\Desktop\54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428868"/>
            <a:ext cx="500066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28574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меньше загадок таится и в портрете </a:t>
            </a:r>
            <a:r>
              <a:rPr lang="ru-RU" sz="2400" dirty="0" err="1" smtClean="0"/>
              <a:t>Моны</a:t>
            </a:r>
            <a:r>
              <a:rPr lang="ru-RU" sz="2400" dirty="0" smtClean="0"/>
              <a:t> Лизы (</a:t>
            </a:r>
            <a:r>
              <a:rPr lang="ru-RU" sz="2400" dirty="0" err="1" smtClean="0"/>
              <a:t>Джаконда</a:t>
            </a:r>
            <a:r>
              <a:rPr lang="ru-RU" sz="2400" dirty="0" smtClean="0"/>
              <a:t>)- жены богатого </a:t>
            </a:r>
            <a:r>
              <a:rPr lang="ru-RU" sz="2400" dirty="0" err="1" smtClean="0"/>
              <a:t>флорейтинца</a:t>
            </a:r>
            <a:r>
              <a:rPr lang="ru-RU" sz="2400" dirty="0" smtClean="0"/>
              <a:t>. Спокойно и величаво восседает она в кресле, глаза пристально смотрят на зрителя, на губах едва уловимая улыбка, столь приятная, что, глядя на этот портрет, испытываешь более божественное, чем человеческое, удовольствие- писал биограф художника</a:t>
            </a:r>
            <a:endParaRPr lang="ru-RU" sz="2400" dirty="0"/>
          </a:p>
        </p:txBody>
      </p:sp>
      <p:pic>
        <p:nvPicPr>
          <p:cNvPr id="3074" name="Picture 2" descr="C:\Users\Диана\Desktop\s-l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496"/>
            <a:ext cx="4429156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Кроме живописных произведений, сохранилось не сколько грандиозных фресок Леонардо. Изображение (Тайной вечери) украсило стену богатого миланского монастыря</a:t>
            </a:r>
            <a:endParaRPr lang="ru-RU" sz="3200" dirty="0"/>
          </a:p>
        </p:txBody>
      </p:sp>
      <p:pic>
        <p:nvPicPr>
          <p:cNvPr id="4098" name="Picture 2" descr="C:\Users\Диана\Desktop\rTdcnsk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8224866" cy="391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Конец жизни Леонардо провёл вдали от родины, во Франции, где ему было предложено место придворного живописца. После смерти Леонардо осталось около семи тысяч страниц записей, черновиков, рукописей. А вот картин сохранилось совсем немного, хотя именно живописи он отдавал предпочтение, считал её царицей искусств. Умер Леонардо да Винчи 2 Мая 1519 года в замке </a:t>
            </a:r>
            <a:r>
              <a:rPr lang="ru-RU" sz="3600" dirty="0" err="1" smtClean="0"/>
              <a:t>Кло-Люсе</a:t>
            </a:r>
            <a:r>
              <a:rPr lang="ru-RU" sz="3600" dirty="0" smtClean="0"/>
              <a:t> во Франции.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         Конец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329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на тему Мир художественной культуры Возрождения Леонардо да Винчи </vt:lpstr>
      <vt:lpstr>Леонардо да Винчи (1452-1519)</vt:lpstr>
      <vt:lpstr>Его необыкновенная одарённость поражала современников. Леонардо был художником, поэтом, музыкантом, божественно пел, увлекался физикой, философией, разбирался в механике и военном деле. Люди, знавшие Леонардо, отмечали, что он своей наружностью являл высшую красоту: высок ростом и хорошо сложен и, очень силён (правой рукой гнул стенное железное кольцо или подкову) всегда щегольски одет, его беседа была обворожительна.</vt:lpstr>
      <vt:lpstr>Леонардо был не только гениальным живописцем, но одновременно и проницательным исследователем. Математические расчёты помогали ему показать в картинах глубину пространства, перспективу. </vt:lpstr>
      <vt:lpstr>Героями произведений Леонардо делал не богов, а обычных людей. Такова юная (Мадонна с Младенцем) (Мадонна Литта). В мягких переливах света и тени- мать, прижавшая к груди дитя. Нежное объятия её рук, лёгкая полуулыбка передают бесконечную любовь земной женщины к своему ребёнку. За спиной Мадонны два окна, в которых виден прекрасный пейзаж</vt:lpstr>
      <vt:lpstr>Не меньше загадок таится и в портрете Моны Лизы (Джаконда)- жены богатого флорейтинца. Спокойно и величаво восседает она в кресле, глаза пристально смотрят на зрителя, на губах едва уловимая улыбка, столь приятная, что, глядя на этот портрет, испытываешь более божественное, чем человеческое, удовольствие- писал биограф художника</vt:lpstr>
      <vt:lpstr>Кроме живописных произведений, сохранилось не сколько грандиозных фресок Леонардо. Изображение (Тайной вечери) украсило стену богатого миланского монастыря</vt:lpstr>
      <vt:lpstr>Конец жизни Леонардо провёл вдали от родины, во Франции, где ему было предложено место придворного живописца. После смерти Леонардо осталось около семи тысяч страниц записей, черновиков, рукописей. А вот картин сохранилось совсем немного, хотя именно живописи он отдавал предпочтение, считал её царицей искусств. Умер Леонардо да Винчи 2 Мая 1519 года в замке Кло-Люсе во Франции.</vt:lpstr>
      <vt:lpstr>         Конец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Мир художественной культуры Возрождения Леонардо да Винчи </dc:title>
  <dc:creator>Диана</dc:creator>
  <cp:lastModifiedBy>Диана</cp:lastModifiedBy>
  <cp:revision>2</cp:revision>
  <dcterms:created xsi:type="dcterms:W3CDTF">2018-10-27T12:11:31Z</dcterms:created>
  <dcterms:modified xsi:type="dcterms:W3CDTF">2018-10-27T13:09:10Z</dcterms:modified>
</cp:coreProperties>
</file>