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5003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Презентация на тему: «Духовная жизнь Серебряного века»</a:t>
            </a:r>
            <a:b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«Живопись» </a:t>
            </a:r>
            <a:b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«Валентин Александрович Серов»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000636"/>
            <a:ext cx="3500462" cy="1643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истории России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Ученицы 8А класса</a:t>
            </a:r>
          </a:p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Ерёминой Варвары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829048" cy="1292248"/>
          </a:xfrm>
        </p:spPr>
        <p:txBody>
          <a:bodyPr>
            <a:normAutofit fontScale="90000"/>
          </a:bodyPr>
          <a:lstStyle/>
          <a:p>
            <a:r>
              <a:rPr lang="ru-RU" sz="2800" b="0" dirty="0" smtClean="0"/>
              <a:t>В.А.Серов (19 января 1865 — 5 декабря 1911)</a:t>
            </a:r>
            <a:endParaRPr lang="ru-RU" sz="28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29048" cy="50657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Русский живописец и график, мастер портрета.</a:t>
            </a:r>
          </a:p>
          <a:p>
            <a:r>
              <a:rPr lang="ru-RU" sz="2400" dirty="0" smtClean="0"/>
              <a:t>Писал портреты и пейзажи, рисовал иллюстрации и выпускал журнал «Мир искусства», преподавал живопись и состоял в совете Третьяковской галереи</a:t>
            </a:r>
            <a:r>
              <a:rPr lang="ru-RU" sz="2400" i="1" dirty="0" smtClean="0"/>
              <a:t>. </a:t>
            </a:r>
            <a:r>
              <a:rPr lang="ru-RU" sz="2400" dirty="0" smtClean="0"/>
              <a:t>Также являлся членом Товарищества передвижных художественных выставок.</a:t>
            </a:r>
            <a:endParaRPr lang="ru-RU" sz="2400" dirty="0"/>
          </a:p>
        </p:txBody>
      </p:sp>
      <p:pic>
        <p:nvPicPr>
          <p:cNvPr id="5" name="Содержимое 4" descr="Serov-13_M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6314" y="273050"/>
            <a:ext cx="4071966" cy="5853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7143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</a:t>
            </a:r>
            <a:r>
              <a:rPr lang="ru-RU" sz="3200" dirty="0" smtClean="0"/>
              <a:t>Девочка с персиками» 1887г.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166786"/>
            <a:ext cx="9001156" cy="1047767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Серов часто гостил в Абрамцеве— подмосковной усадьбе купцов Мамонтовых. Здесь он написал портрет 12-летней Веры Мамонтовой — свое  знаменитое полотно.</a:t>
            </a:r>
            <a:endParaRPr lang="ru-RU" sz="2400" dirty="0"/>
          </a:p>
        </p:txBody>
      </p:sp>
      <p:pic>
        <p:nvPicPr>
          <p:cNvPr id="9" name="Рисунок 8" descr="380px-Walentin_Alexandrowitsch_Serow_Girl_with_Peache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162" b="18162"/>
          <a:stretch>
            <a:fillRect/>
          </a:stretch>
        </p:blipFill>
        <p:spPr>
          <a:xfrm>
            <a:off x="1714500" y="2571750"/>
            <a:ext cx="5486400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«Девушка, освещенная солнцем»1888г.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85794"/>
            <a:ext cx="9144000" cy="1785950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/>
              <a:t>Эту картину Серов считал самой значительной своей работой. Художник давно мечтал написать портрет в саду, где играют солнце и тень листвы. Его натурщицей стала двоюродная сестра художника Мария Симонович.</a:t>
            </a:r>
          </a:p>
          <a:p>
            <a:pPr algn="l"/>
            <a:r>
              <a:rPr lang="ru-RU" sz="2400" dirty="0" smtClean="0"/>
              <a:t>Работа над полотном шла три месяца. </a:t>
            </a:r>
            <a:endParaRPr lang="ru-RU" sz="2400" dirty="0"/>
          </a:p>
        </p:txBody>
      </p:sp>
      <p:pic>
        <p:nvPicPr>
          <p:cNvPr id="7" name="Рисунок 6" descr="devushka-simonovich-serov+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750" b="19750"/>
          <a:stretch>
            <a:fillRect/>
          </a:stretch>
        </p:blipFill>
        <p:spPr>
          <a:xfrm>
            <a:off x="1785938" y="2286000"/>
            <a:ext cx="54864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42852"/>
            <a:ext cx="5486400" cy="500066"/>
          </a:xfrm>
        </p:spPr>
        <p:txBody>
          <a:bodyPr>
            <a:noAutofit/>
          </a:bodyPr>
          <a:lstStyle/>
          <a:p>
            <a:r>
              <a:rPr lang="ru-RU" sz="3200" dirty="0" smtClean="0"/>
              <a:t>1890г.</a:t>
            </a:r>
            <a:endParaRPr lang="ru-RU" sz="3200" dirty="0"/>
          </a:p>
        </p:txBody>
      </p:sp>
      <p:pic>
        <p:nvPicPr>
          <p:cNvPr id="5" name="Рисунок 4" descr="698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654" b="9654"/>
          <a:stretch>
            <a:fillRect/>
          </a:stretch>
        </p:blipFill>
        <p:spPr>
          <a:xfrm>
            <a:off x="1214438" y="2714625"/>
            <a:ext cx="62865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14356"/>
            <a:ext cx="8715436" cy="19288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 Абрамцеве Валентин Серов написал и знаменитый портрет своей невесты Ольги </a:t>
            </a:r>
            <a:r>
              <a:rPr lang="ru-RU" sz="2400" dirty="0" err="1" smtClean="0"/>
              <a:t>Трубниковой</a:t>
            </a:r>
            <a:r>
              <a:rPr lang="ru-RU" sz="2400" dirty="0" smtClean="0"/>
              <a:t>. Молодые супруги вместе съездили в Париж на Всемирную художественную выставку, затем поселились в Москве. В 1890-е годы художник много работал над заказными портретами и путешествовал по России.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4294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«Миропомазание Государя Императора». 1896г.</a:t>
            </a:r>
            <a:endParaRPr lang="ru-RU" sz="3200" dirty="0"/>
          </a:p>
        </p:txBody>
      </p:sp>
      <p:pic>
        <p:nvPicPr>
          <p:cNvPr id="5" name="Рисунок 4" descr="1200px-SerovV_MiropomazanNikolAle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716" b="7716"/>
          <a:stretch>
            <a:fillRect/>
          </a:stretch>
        </p:blipFill>
        <p:spPr>
          <a:xfrm>
            <a:off x="1000125" y="2500306"/>
            <a:ext cx="7072313" cy="4176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28670"/>
            <a:ext cx="9144000" cy="1714511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В 1896 году Серов получил право присутствовать на коронации Николая II в Успенском соборе и он написал эту акварель.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6429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Портретист императорской семьи </a:t>
            </a:r>
            <a:r>
              <a:rPr lang="ru-RU" sz="3200" dirty="0" smtClean="0"/>
              <a:t>1896г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28604"/>
            <a:ext cx="4497388" cy="1643075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Позже по заказу Николая II Серов написал парадный портрет Александра III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000497" y="500042"/>
            <a:ext cx="5143504" cy="178595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 подарок жене царя Александре Федоровне Серов написал «домашний» портрет Николая II в тужурке. Форму лейб-гвардии Преображенского полка Николай носил в будни.</a:t>
            </a:r>
            <a:endParaRPr lang="ru-RU" dirty="0"/>
          </a:p>
        </p:txBody>
      </p:sp>
      <p:pic>
        <p:nvPicPr>
          <p:cNvPr id="7" name="Содержимое 6" descr="108044288_4__Alexander_III_by_V__Serov__GRM_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2357430"/>
            <a:ext cx="3286148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313250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2362200"/>
            <a:ext cx="3571900" cy="4281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88</Words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на тему: «Духовная жизнь Серебряного века»  «Живопись»  «Валентин Александрович Серов»</vt:lpstr>
      <vt:lpstr>В.А.Серов (19 января 1865 — 5 декабря 1911)</vt:lpstr>
      <vt:lpstr>«Девочка с персиками» 1887г.</vt:lpstr>
      <vt:lpstr>«Девушка, освещенная солнцем»1888г.</vt:lpstr>
      <vt:lpstr>1890г.</vt:lpstr>
      <vt:lpstr>«Миропомазание Государя Императора». 1896г.</vt:lpstr>
      <vt:lpstr>Портретист императорской семьи 1896г.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«Духовная жизнь Серебряного века»  «Живопись»  «Валентин Александрович Серов»</dc:title>
  <dc:creator>User</dc:creator>
  <cp:lastModifiedBy>User</cp:lastModifiedBy>
  <cp:revision>10</cp:revision>
  <dcterms:created xsi:type="dcterms:W3CDTF">2018-10-10T12:30:31Z</dcterms:created>
  <dcterms:modified xsi:type="dcterms:W3CDTF">2018-10-14T10:16:56Z</dcterms:modified>
</cp:coreProperties>
</file>