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02"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10/14/2018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10/14/2018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91157" y="721217"/>
            <a:ext cx="7766936" cy="2247794"/>
          </a:xfrm>
        </p:spPr>
        <p:txBody>
          <a:bodyPr/>
          <a:lstStyle/>
          <a:p>
            <a:r>
              <a:rPr lang="ru-RU" dirty="0"/>
              <a:t>Антон Павлович Чехов</a:t>
            </a:r>
          </a:p>
        </p:txBody>
      </p:sp>
      <p:sp>
        <p:nvSpPr>
          <p:cNvPr id="3" name="Подзаголовок 2"/>
          <p:cNvSpPr>
            <a:spLocks noGrp="1"/>
          </p:cNvSpPr>
          <p:nvPr>
            <p:ph type="subTitle" idx="1"/>
          </p:nvPr>
        </p:nvSpPr>
        <p:spPr/>
        <p:txBody>
          <a:bodyPr/>
          <a:lstStyle/>
          <a:p>
            <a:r>
              <a:rPr lang="ru-RU" dirty="0" smtClean="0"/>
              <a:t>Работа </a:t>
            </a:r>
            <a:r>
              <a:rPr lang="ru-RU" dirty="0" err="1" smtClean="0"/>
              <a:t>Зудовой</a:t>
            </a:r>
            <a:r>
              <a:rPr lang="ru-RU" dirty="0" smtClean="0"/>
              <a:t>  Виктории 9 «а» класса</a:t>
            </a:r>
            <a:br>
              <a:rPr lang="ru-RU" dirty="0" smtClean="0"/>
            </a:br>
            <a:r>
              <a:rPr lang="ru-RU" dirty="0" smtClean="0"/>
              <a:t>по истории </a:t>
            </a:r>
            <a:r>
              <a:rPr lang="ru-RU" dirty="0" err="1" smtClean="0"/>
              <a:t>россии</a:t>
            </a:r>
            <a:r>
              <a:rPr lang="ru-RU" dirty="0" smtClean="0"/>
              <a:t> </a:t>
            </a:r>
            <a:endParaRPr lang="ru-RU" dirty="0"/>
          </a:p>
        </p:txBody>
      </p:sp>
    </p:spTree>
    <p:extLst>
      <p:ext uri="{BB962C8B-B14F-4D97-AF65-F5344CB8AC3E}">
        <p14:creationId xmlns:p14="http://schemas.microsoft.com/office/powerpoint/2010/main" val="21325678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96668" cy="1320800"/>
          </a:xfrm>
        </p:spPr>
        <p:txBody>
          <a:bodyPr/>
          <a:lstStyle/>
          <a:p>
            <a:r>
              <a:rPr lang="ru-RU" dirty="0"/>
              <a:t>Антон Павлович Чехов в 1889 году.</a:t>
            </a:r>
          </a:p>
        </p:txBody>
      </p:sp>
      <p:sp>
        <p:nvSpPr>
          <p:cNvPr id="3" name="Объект 2"/>
          <p:cNvSpPr>
            <a:spLocks noGrp="1"/>
          </p:cNvSpPr>
          <p:nvPr>
            <p:ph idx="1"/>
          </p:nvPr>
        </p:nvSpPr>
        <p:spPr>
          <a:xfrm>
            <a:off x="0" y="660400"/>
            <a:ext cx="8596668" cy="3880773"/>
          </a:xfrm>
        </p:spPr>
        <p:txBody>
          <a:bodyPr>
            <a:noAutofit/>
          </a:bodyPr>
          <a:lstStyle/>
          <a:p>
            <a:r>
              <a:rPr lang="ru-RU" sz="2800" dirty="0" err="1"/>
              <a:t>Анто́н</a:t>
            </a:r>
            <a:r>
              <a:rPr lang="ru-RU" sz="2800" dirty="0"/>
              <a:t> </a:t>
            </a:r>
            <a:r>
              <a:rPr lang="ru-RU" sz="2800" dirty="0" err="1"/>
              <a:t>Па́влович</a:t>
            </a:r>
            <a:r>
              <a:rPr lang="ru-RU" sz="2800" dirty="0"/>
              <a:t> </a:t>
            </a:r>
            <a:r>
              <a:rPr lang="ru-RU" sz="2800" dirty="0" err="1"/>
              <a:t>Че́хов</a:t>
            </a:r>
            <a:r>
              <a:rPr lang="ru-RU" sz="2800" dirty="0"/>
              <a:t> (17 (29) января 1860, Таганрог, Екатеринославская губерния (теперь Ростовская область) — 2 (15) июля 1904, </a:t>
            </a:r>
            <a:r>
              <a:rPr lang="ru-RU" sz="2800" dirty="0" err="1"/>
              <a:t>Баденвайлер</a:t>
            </a:r>
            <a:r>
              <a:rPr lang="ru-RU" sz="2800" dirty="0"/>
              <a:t>) — русский писатель, прозаик, </a:t>
            </a:r>
            <a:r>
              <a:rPr lang="ru-RU" sz="2800" dirty="0" smtClean="0"/>
              <a:t>драматург.</a:t>
            </a:r>
            <a:br>
              <a:rPr lang="ru-RU" sz="2800" dirty="0" smtClean="0"/>
            </a:br>
            <a:r>
              <a:rPr lang="ru-RU" sz="2800" dirty="0" smtClean="0"/>
              <a:t>Классик </a:t>
            </a:r>
            <a:r>
              <a:rPr lang="ru-RU" sz="2800" dirty="0"/>
              <a:t>мировой литературы. По профессии врач. Почётный академик Императорской Академии наук по разряду изящной словесности (1900—1902). Один из самых известных драматургов мира. Его произведения переведены более чем на 100 языков. Его пьесы, в особенности «Чайка», «Три сестры» и «Вишнёвый сад», на протяжении более 100 лет ставятся во многих театрах мира.</a:t>
            </a:r>
          </a:p>
        </p:txBody>
      </p:sp>
      <p:pic>
        <p:nvPicPr>
          <p:cNvPr id="4" name="Рисунок 3"/>
          <p:cNvPicPr>
            <a:picLocks noChangeAspect="1"/>
          </p:cNvPicPr>
          <p:nvPr/>
        </p:nvPicPr>
        <p:blipFill>
          <a:blip r:embed="rId2"/>
          <a:stretch>
            <a:fillRect/>
          </a:stretch>
        </p:blipFill>
        <p:spPr>
          <a:xfrm>
            <a:off x="8500262" y="1981200"/>
            <a:ext cx="3691738" cy="4876801"/>
          </a:xfrm>
          <a:prstGeom prst="rect">
            <a:avLst/>
          </a:prstGeom>
        </p:spPr>
      </p:pic>
    </p:spTree>
    <p:extLst>
      <p:ext uri="{BB962C8B-B14F-4D97-AF65-F5344CB8AC3E}">
        <p14:creationId xmlns:p14="http://schemas.microsoft.com/office/powerpoint/2010/main" val="408597198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96668" cy="1320800"/>
          </a:xfrm>
        </p:spPr>
        <p:txBody>
          <a:bodyPr/>
          <a:lstStyle/>
          <a:p>
            <a:endParaRPr lang="ru-RU" dirty="0"/>
          </a:p>
        </p:txBody>
      </p:sp>
      <p:sp>
        <p:nvSpPr>
          <p:cNvPr id="3" name="Объект 2"/>
          <p:cNvSpPr>
            <a:spLocks noGrp="1"/>
          </p:cNvSpPr>
          <p:nvPr>
            <p:ph idx="1"/>
          </p:nvPr>
        </p:nvSpPr>
        <p:spPr>
          <a:xfrm>
            <a:off x="0" y="660400"/>
            <a:ext cx="8596668" cy="3880773"/>
          </a:xfrm>
        </p:spPr>
        <p:txBody>
          <a:bodyPr numCol="2">
            <a:normAutofit/>
          </a:bodyPr>
          <a:lstStyle/>
          <a:p>
            <a:pPr algn="ctr"/>
            <a:r>
              <a:rPr lang="ru-RU" sz="2400" dirty="0"/>
              <a:t>За 25 лет творчества Чехов создал более 300 различных произведений (коротких юмористических рассказов, серьёзных повестей, пьес), многие из которых стали классикой мировой литературы. Особенное внимание обратили на себя «Степь», «Скучная история», «Дуэль», «Палата № 6», «Рассказ неизвестного человека», «Мужики», «Человек в футляре», «В овраге», «Детвора», «Драма на охоте»; из пьес: «Иванов», «Чайка», «Дядя Ваня», «Три сестры», «Вишнёвый сад».</a:t>
            </a:r>
          </a:p>
        </p:txBody>
      </p:sp>
      <p:pic>
        <p:nvPicPr>
          <p:cNvPr id="1026" name="Picture 2" descr="Anton Chekhov 18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098" y="2820473"/>
            <a:ext cx="2978621" cy="412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273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9987"/>
            <a:ext cx="8596668" cy="3880773"/>
          </a:xfrm>
        </p:spPr>
        <p:txBody>
          <a:bodyPr>
            <a:noAutofit/>
          </a:bodyPr>
          <a:lstStyle/>
          <a:p>
            <a:r>
              <a:rPr lang="ru-RU" sz="2800" dirty="0"/>
              <a:t>Имя при </a:t>
            </a:r>
            <a:r>
              <a:rPr lang="ru-RU" sz="2800" dirty="0" smtClean="0"/>
              <a:t>рождении : Антон </a:t>
            </a:r>
            <a:r>
              <a:rPr lang="ru-RU" sz="2800" dirty="0"/>
              <a:t>Павлович Чехов</a:t>
            </a:r>
          </a:p>
          <a:p>
            <a:r>
              <a:rPr lang="ru-RU" sz="2800" dirty="0" smtClean="0"/>
              <a:t>Псевдонимы : Антоша </a:t>
            </a:r>
            <a:r>
              <a:rPr lang="ru-RU" sz="2800" dirty="0" err="1" smtClean="0"/>
              <a:t>Чехонте</a:t>
            </a:r>
            <a:r>
              <a:rPr lang="ru-RU" sz="2800" dirty="0" smtClean="0"/>
              <a:t> , </a:t>
            </a:r>
            <a:r>
              <a:rPr lang="ru-RU" sz="2800" dirty="0"/>
              <a:t>Брат моего брата, Человек без селезёнки и </a:t>
            </a:r>
            <a:r>
              <a:rPr lang="ru-RU" sz="2800" dirty="0" smtClean="0"/>
              <a:t>др.</a:t>
            </a:r>
            <a:r>
              <a:rPr lang="ru-RU" sz="2800" dirty="0"/>
              <a:t/>
            </a:r>
            <a:br>
              <a:rPr lang="ru-RU" sz="2800" dirty="0"/>
            </a:br>
            <a:r>
              <a:rPr lang="ru-RU" sz="2800" dirty="0"/>
              <a:t>Дата </a:t>
            </a:r>
            <a:r>
              <a:rPr lang="ru-RU" sz="2800" dirty="0" smtClean="0"/>
              <a:t>рождения : 17 </a:t>
            </a:r>
            <a:r>
              <a:rPr lang="ru-RU" sz="2800" dirty="0"/>
              <a:t>(29) января </a:t>
            </a:r>
            <a:r>
              <a:rPr lang="ru-RU" sz="2800" dirty="0" smtClean="0"/>
              <a:t>1860</a:t>
            </a:r>
            <a:endParaRPr lang="ru-RU" sz="2800" dirty="0"/>
          </a:p>
          <a:p>
            <a:r>
              <a:rPr lang="ru-RU" sz="2800" dirty="0" smtClean="0"/>
              <a:t>Место рождения : Таганрог,(</a:t>
            </a:r>
            <a:r>
              <a:rPr lang="ru-RU" sz="2800" dirty="0"/>
              <a:t>Екатеринославская </a:t>
            </a:r>
            <a:r>
              <a:rPr lang="ru-RU" sz="2800" dirty="0" smtClean="0"/>
              <a:t>губерния , Российская империя)</a:t>
            </a:r>
            <a:endParaRPr lang="ru-RU" sz="2800" dirty="0"/>
          </a:p>
          <a:p>
            <a:r>
              <a:rPr lang="ru-RU" sz="2800" dirty="0"/>
              <a:t>Дата </a:t>
            </a:r>
            <a:r>
              <a:rPr lang="ru-RU" sz="2800" dirty="0" smtClean="0"/>
              <a:t>смерти : 2 </a:t>
            </a:r>
            <a:r>
              <a:rPr lang="ru-RU" sz="2800" dirty="0"/>
              <a:t>(15) июля 1904 (44 года)</a:t>
            </a:r>
          </a:p>
          <a:p>
            <a:r>
              <a:rPr lang="ru-RU" sz="2800" dirty="0" smtClean="0"/>
              <a:t>Подпись   : </a:t>
            </a:r>
            <a:endParaRPr lang="ru-RU" sz="2800" dirty="0"/>
          </a:p>
        </p:txBody>
      </p:sp>
      <p:pic>
        <p:nvPicPr>
          <p:cNvPr id="5" name="Рисунок 4"/>
          <p:cNvPicPr>
            <a:picLocks noChangeAspect="1"/>
          </p:cNvPicPr>
          <p:nvPr/>
        </p:nvPicPr>
        <p:blipFill>
          <a:blip r:embed="rId2"/>
          <a:stretch>
            <a:fillRect/>
          </a:stretch>
        </p:blipFill>
        <p:spPr>
          <a:xfrm>
            <a:off x="2673209" y="3524320"/>
            <a:ext cx="2358577" cy="1651004"/>
          </a:xfrm>
          <a:prstGeom prst="rect">
            <a:avLst/>
          </a:prstGeom>
        </p:spPr>
      </p:pic>
      <p:pic>
        <p:nvPicPr>
          <p:cNvPr id="6" name="Рисунок 5"/>
          <p:cNvPicPr>
            <a:picLocks noChangeAspect="1"/>
          </p:cNvPicPr>
          <p:nvPr/>
        </p:nvPicPr>
        <p:blipFill>
          <a:blip r:embed="rId3"/>
          <a:stretch>
            <a:fillRect/>
          </a:stretch>
        </p:blipFill>
        <p:spPr>
          <a:xfrm>
            <a:off x="8596668" y="1998103"/>
            <a:ext cx="3595332" cy="4859897"/>
          </a:xfrm>
          <a:prstGeom prst="rect">
            <a:avLst/>
          </a:prstGeom>
        </p:spPr>
      </p:pic>
    </p:spTree>
    <p:extLst>
      <p:ext uri="{BB962C8B-B14F-4D97-AF65-F5344CB8AC3E}">
        <p14:creationId xmlns:p14="http://schemas.microsoft.com/office/powerpoint/2010/main" val="1391695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Детство и юность</a:t>
            </a:r>
          </a:p>
        </p:txBody>
      </p:sp>
      <p:sp>
        <p:nvSpPr>
          <p:cNvPr id="3" name="Объект 2"/>
          <p:cNvSpPr>
            <a:spLocks noGrp="1"/>
          </p:cNvSpPr>
          <p:nvPr>
            <p:ph idx="1"/>
          </p:nvPr>
        </p:nvSpPr>
        <p:spPr>
          <a:xfrm>
            <a:off x="381120" y="1141211"/>
            <a:ext cx="8596668" cy="3880773"/>
          </a:xfrm>
        </p:spPr>
        <p:txBody>
          <a:bodyPr numCol="3">
            <a:normAutofit fontScale="92500" lnSpcReduction="20000"/>
          </a:bodyPr>
          <a:lstStyle/>
          <a:p>
            <a:r>
              <a:rPr lang="ru-RU" sz="2400" dirty="0" smtClean="0"/>
              <a:t>Родился 17 (29) января 1860 года в Таганроге в небольшом саманном домике на Полицейской улице (сейчас — улица Чехова), в семье купца третьей гильдии, владельца бакалейной лавки Павла Егоровича Чехова (1825, с. Ольховатка Острожского уезда Воронежской губ, — 12.10.1898, Москва) и (брак с 28 октября 1854 года) Евгении Яковлевны Чеховой, урождённой Морозовой (24.10.1835, с. </a:t>
            </a:r>
            <a:r>
              <a:rPr lang="ru-RU" sz="2400" dirty="0" err="1" smtClean="0"/>
              <a:t>Фофаново</a:t>
            </a:r>
            <a:r>
              <a:rPr lang="ru-RU" sz="2400" dirty="0" smtClean="0"/>
              <a:t> Шуйского уезда, — 03.01.1919, Ялта), дочери Александры Ивановны Морозовой. Был третьим ребёнком </a:t>
            </a:r>
            <a:r>
              <a:rPr lang="ru-RU" sz="2400" dirty="0"/>
              <a:t>в семье, в которой всего было 6 детей: 5 сыновей и дочь</a:t>
            </a:r>
            <a:r>
              <a:rPr lang="ru-RU" dirty="0" smtClean="0"/>
              <a:t>.</a:t>
            </a:r>
            <a:endParaRPr lang="ru-RU" dirty="0"/>
          </a:p>
        </p:txBody>
      </p:sp>
      <p:pic>
        <p:nvPicPr>
          <p:cNvPr id="4" name="Рисунок 3"/>
          <p:cNvPicPr>
            <a:picLocks noChangeAspect="1"/>
          </p:cNvPicPr>
          <p:nvPr/>
        </p:nvPicPr>
        <p:blipFill>
          <a:blip r:embed="rId2"/>
          <a:stretch>
            <a:fillRect/>
          </a:stretch>
        </p:blipFill>
        <p:spPr>
          <a:xfrm>
            <a:off x="7786070" y="3928056"/>
            <a:ext cx="4405930" cy="2929944"/>
          </a:xfrm>
          <a:prstGeom prst="rect">
            <a:avLst/>
          </a:prstGeom>
        </p:spPr>
      </p:pic>
    </p:spTree>
    <p:extLst>
      <p:ext uri="{BB962C8B-B14F-4D97-AF65-F5344CB8AC3E}">
        <p14:creationId xmlns:p14="http://schemas.microsoft.com/office/powerpoint/2010/main" val="19282386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8596668" cy="3880773"/>
          </a:xfrm>
        </p:spPr>
        <p:txBody>
          <a:bodyPr numCol="2">
            <a:noAutofit/>
          </a:bodyPr>
          <a:lstStyle/>
          <a:p>
            <a:pPr algn="r"/>
            <a:r>
              <a:rPr lang="ru-RU" sz="2400" dirty="0"/>
              <a:t>Отец Антона — Павел Егорович Чехов, родился в семье крепостного крестьянина Егора Михайловича Чехова в селе Ольховатка </a:t>
            </a:r>
            <a:r>
              <a:rPr lang="ru-RU" sz="2400" dirty="0" err="1"/>
              <a:t>Острогожского</a:t>
            </a:r>
            <a:r>
              <a:rPr lang="ru-RU" sz="2400" dirty="0"/>
              <a:t> уезда Воронежской губернии. В своём письме к литератору А. И. </a:t>
            </a:r>
            <a:r>
              <a:rPr lang="ru-RU" sz="2400" dirty="0" err="1"/>
              <a:t>Эртелю</a:t>
            </a:r>
            <a:r>
              <a:rPr lang="ru-RU" sz="2400" dirty="0"/>
              <a:t> А. П. Чехов пишет: «Моя фамилия тоже берёт своё начало из воронежских недр, из </a:t>
            </a:r>
            <a:r>
              <a:rPr lang="ru-RU" sz="2400" dirty="0" err="1"/>
              <a:t>Острогожского</a:t>
            </a:r>
            <a:r>
              <a:rPr lang="ru-RU" sz="2400" dirty="0"/>
              <a:t> уезда. Мой дед и отец были крепостными у Черткова». С 1840 года Егор Михайлович Чехов работал на </a:t>
            </a:r>
            <a:r>
              <a:rPr lang="ru-RU" sz="2400" dirty="0" err="1"/>
              <a:t>Ольховатском</a:t>
            </a:r>
            <a:r>
              <a:rPr lang="ru-RU" sz="2400" dirty="0"/>
              <a:t> сахарном заводе А. Д. Черткова. В 1841 году дед писателя сам выкупил себя на волю, выкупив также у помещика Черткова и свою семью. Е. М. Чехов был приписан к ростовским мещанам.</a:t>
            </a:r>
          </a:p>
        </p:txBody>
      </p:sp>
      <p:pic>
        <p:nvPicPr>
          <p:cNvPr id="4" name="Рисунок 3"/>
          <p:cNvPicPr>
            <a:picLocks noChangeAspect="1"/>
          </p:cNvPicPr>
          <p:nvPr/>
        </p:nvPicPr>
        <p:blipFill>
          <a:blip r:embed="rId2"/>
          <a:stretch>
            <a:fillRect/>
          </a:stretch>
        </p:blipFill>
        <p:spPr>
          <a:xfrm>
            <a:off x="8753640" y="2479837"/>
            <a:ext cx="3438360" cy="4408153"/>
          </a:xfrm>
          <a:prstGeom prst="rect">
            <a:avLst/>
          </a:prstGeom>
        </p:spPr>
      </p:pic>
    </p:spTree>
    <p:extLst>
      <p:ext uri="{BB962C8B-B14F-4D97-AF65-F5344CB8AC3E}">
        <p14:creationId xmlns:p14="http://schemas.microsoft.com/office/powerpoint/2010/main" val="26412305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96668" cy="1320800"/>
          </a:xfrm>
        </p:spPr>
        <p:txBody>
          <a:bodyPr>
            <a:noAutofit/>
          </a:bodyPr>
          <a:lstStyle/>
          <a:p>
            <a:r>
              <a:rPr lang="ru-RU" sz="2800" dirty="0"/>
              <a:t>Раннее детство Антона протекало в бесконечных церковных праздниках и именинах. В будние дни после школы братья сторожили лавку отца, а в 5 часов утра каждый день вставали петь в церковном хоре. Как говорил сам Чехов: «В детстве у меня не было детства».</a:t>
            </a:r>
          </a:p>
        </p:txBody>
      </p:sp>
      <p:sp>
        <p:nvSpPr>
          <p:cNvPr id="3" name="Объект 2"/>
          <p:cNvSpPr>
            <a:spLocks noGrp="1"/>
          </p:cNvSpPr>
          <p:nvPr>
            <p:ph idx="1"/>
          </p:nvPr>
        </p:nvSpPr>
        <p:spPr>
          <a:xfrm>
            <a:off x="0" y="2662865"/>
            <a:ext cx="8596668" cy="3880773"/>
          </a:xfrm>
        </p:spPr>
        <p:txBody>
          <a:bodyPr numCol="1">
            <a:noAutofit/>
          </a:bodyPr>
          <a:lstStyle/>
          <a:p>
            <a:r>
              <a:rPr lang="ru-RU" sz="2400" dirty="0"/>
              <a:t>Обучение Чехова началось в греческой школе в Таганроге; 23 августа 1868 года он поступил в приготовительный класс таганрогской гимназии, бывшей старейшим учебным заведением на юге России (основана в 1806 году как коммерческая гимназия, с 1866 года — классическая). В гимназии формировалось его </a:t>
            </a:r>
            <a:r>
              <a:rPr lang="ru-RU" sz="2400" dirty="0" err="1"/>
              <a:t>ви́дение</a:t>
            </a:r>
            <a:r>
              <a:rPr lang="ru-RU" sz="2400" dirty="0"/>
              <a:t> мира, любовь к книгам и театру; здесь он получил свой первый литературный псевдоним — «</a:t>
            </a:r>
            <a:r>
              <a:rPr lang="ru-RU" sz="2400" dirty="0" err="1"/>
              <a:t>Чехонте</a:t>
            </a:r>
            <a:r>
              <a:rPr lang="ru-RU" sz="2400" dirty="0"/>
              <a:t>́», которым его наградил учитель Закона Божьего Фёдор Платонович Покровский; здесь начались его первые литературные и сценические опыты.</a:t>
            </a:r>
          </a:p>
        </p:txBody>
      </p:sp>
      <p:pic>
        <p:nvPicPr>
          <p:cNvPr id="2050" name="Picture 2" descr="http://feb-web.ru/feb/chekhov/pictures/vog-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668" y="2103841"/>
            <a:ext cx="3595332" cy="475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99993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74558" y="-9987"/>
            <a:ext cx="8596668" cy="3880773"/>
          </a:xfrm>
        </p:spPr>
        <p:txBody>
          <a:bodyPr>
            <a:noAutofit/>
          </a:bodyPr>
          <a:lstStyle/>
          <a:p>
            <a:pPr algn="ctr"/>
            <a:r>
              <a:rPr lang="ru-RU" sz="3200" dirty="0"/>
              <a:t>Музыка и книги пробуждали в юном Чехове стремление к творчеству. Большую роль в этом сыграл таганрогский театр, в котором впервые Антон побывал в 13 лет; посмотрел оперетту Жака Оффенбаха «Прекрасная Елена» и вскоре стал страстным поклонником сценического искусства.</a:t>
            </a:r>
          </a:p>
        </p:txBody>
      </p:sp>
      <p:pic>
        <p:nvPicPr>
          <p:cNvPr id="4" name="Рисунок 3"/>
          <p:cNvPicPr>
            <a:picLocks noChangeAspect="1"/>
          </p:cNvPicPr>
          <p:nvPr/>
        </p:nvPicPr>
        <p:blipFill>
          <a:blip r:embed="rId2"/>
          <a:stretch>
            <a:fillRect/>
          </a:stretch>
        </p:blipFill>
        <p:spPr>
          <a:xfrm>
            <a:off x="7634990" y="2293495"/>
            <a:ext cx="4557010" cy="4557010"/>
          </a:xfrm>
          <a:prstGeom prst="rect">
            <a:avLst/>
          </a:prstGeom>
        </p:spPr>
      </p:pic>
    </p:spTree>
    <p:extLst>
      <p:ext uri="{BB962C8B-B14F-4D97-AF65-F5344CB8AC3E}">
        <p14:creationId xmlns:p14="http://schemas.microsoft.com/office/powerpoint/2010/main" val="135445220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52</TotalTime>
  <Words>568</Words>
  <Application>Microsoft Office PowerPoint</Application>
  <PresentationFormat>Широкоэкранный</PresentationFormat>
  <Paragraphs>16</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Trebuchet MS</vt:lpstr>
      <vt:lpstr>Wingdings 3</vt:lpstr>
      <vt:lpstr>Грань</vt:lpstr>
      <vt:lpstr>Антон Павлович Чехов</vt:lpstr>
      <vt:lpstr>Антон Павлович Чехов в 1889 году.</vt:lpstr>
      <vt:lpstr>Презентация PowerPoint</vt:lpstr>
      <vt:lpstr>Презентация PowerPoint</vt:lpstr>
      <vt:lpstr>Детство и юность</vt:lpstr>
      <vt:lpstr>Презентация PowerPoint</vt:lpstr>
      <vt:lpstr>Раннее детство Антона протекало в бесконечных церковных праздниках и именинах. В будние дни после школы братья сторожили лавку отца, а в 5 часов утра каждый день вставали петь в церковном хоре. Как говорил сам Чехов: «В детстве у меня не было детства».</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Антон Павлович Чехов</dc:title>
  <dc:creator>Пользователь Windows</dc:creator>
  <cp:lastModifiedBy>Пользователь Windows</cp:lastModifiedBy>
  <cp:revision>3</cp:revision>
  <dcterms:created xsi:type="dcterms:W3CDTF">2018-10-14T08:33:33Z</dcterms:created>
  <dcterms:modified xsi:type="dcterms:W3CDTF">2018-10-14T09:26:01Z</dcterms:modified>
</cp:coreProperties>
</file>