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1" r:id="rId4"/>
    <p:sldId id="259" r:id="rId5"/>
    <p:sldId id="260" r:id="rId6"/>
    <p:sldId id="265" r:id="rId7"/>
    <p:sldId id="267" r:id="rId8"/>
    <p:sldId id="268" r:id="rId9"/>
    <p:sldId id="269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C0199-0973-4779-8007-19DC23C9103E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D00D-54B3-4AA4-94D1-BEAE4137934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C0199-0973-4779-8007-19DC23C9103E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D00D-54B3-4AA4-94D1-BEAE413793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C0199-0973-4779-8007-19DC23C9103E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D00D-54B3-4AA4-94D1-BEAE413793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C0199-0973-4779-8007-19DC23C9103E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D00D-54B3-4AA4-94D1-BEAE413793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C0199-0973-4779-8007-19DC23C9103E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C29D00D-54B3-4AA4-94D1-BEAE4137934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C0199-0973-4779-8007-19DC23C9103E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D00D-54B3-4AA4-94D1-BEAE413793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C0199-0973-4779-8007-19DC23C9103E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D00D-54B3-4AA4-94D1-BEAE413793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C0199-0973-4779-8007-19DC23C9103E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D00D-54B3-4AA4-94D1-BEAE413793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C0199-0973-4779-8007-19DC23C9103E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D00D-54B3-4AA4-94D1-BEAE413793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C0199-0973-4779-8007-19DC23C9103E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D00D-54B3-4AA4-94D1-BEAE413793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C0199-0973-4779-8007-19DC23C9103E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D00D-54B3-4AA4-94D1-BEAE413793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1AC0199-0973-4779-8007-19DC23C9103E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C29D00D-54B3-4AA4-94D1-BEAE4137934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Вернадский Владимир Иванович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40760" cy="2329550"/>
          </a:xfrm>
        </p:spPr>
        <p:txBody>
          <a:bodyPr>
            <a:noAutofit/>
          </a:bodyPr>
          <a:lstStyle/>
          <a:p>
            <a:r>
              <a:rPr lang="ru-RU" sz="5400" dirty="0" smtClean="0"/>
              <a:t>Цветков Илья</a:t>
            </a:r>
          </a:p>
          <a:p>
            <a:r>
              <a:rPr lang="ru-RU" sz="5400" dirty="0" smtClean="0"/>
              <a:t>9 </a:t>
            </a:r>
            <a:r>
              <a:rPr lang="ru-RU" sz="5400" dirty="0" smtClean="0"/>
              <a:t>Б</a:t>
            </a:r>
          </a:p>
          <a:p>
            <a:r>
              <a:rPr lang="ru-RU" sz="5400" dirty="0" smtClean="0"/>
              <a:t>История </a:t>
            </a:r>
            <a:r>
              <a:rPr lang="ru-RU" sz="5400" dirty="0" err="1" smtClean="0"/>
              <a:t>Росии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46444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Конец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9600" dirty="0" smtClean="0"/>
              <a:t>   Спасибо за</a:t>
            </a:r>
          </a:p>
          <a:p>
            <a:pPr marL="137160" indent="0">
              <a:buNone/>
            </a:pPr>
            <a:r>
              <a:rPr lang="ru-RU" sz="9600" dirty="0" smtClean="0"/>
              <a:t>    внимание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161631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60648"/>
            <a:ext cx="4427985" cy="6033500"/>
          </a:xfrm>
          <a:prstGeom prst="rect">
            <a:avLst/>
          </a:prstGeom>
        </p:spPr>
      </p:pic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0" y="116632"/>
            <a:ext cx="4499992" cy="6624736"/>
          </a:xfrm>
        </p:spPr>
        <p:txBody>
          <a:bodyPr>
            <a:normAutofit/>
          </a:bodyPr>
          <a:lstStyle/>
          <a:p>
            <a:r>
              <a:rPr lang="ru-RU" sz="3200" dirty="0" err="1"/>
              <a:t>Влади́мир</a:t>
            </a:r>
            <a:r>
              <a:rPr lang="ru-RU" sz="3200" dirty="0"/>
              <a:t> </a:t>
            </a:r>
            <a:r>
              <a:rPr lang="ru-RU" sz="3200" dirty="0" err="1"/>
              <a:t>Ива́нович</a:t>
            </a:r>
            <a:r>
              <a:rPr lang="ru-RU" sz="3200" dirty="0"/>
              <a:t> </a:t>
            </a:r>
            <a:r>
              <a:rPr lang="ru-RU" sz="3200" dirty="0" err="1"/>
              <a:t>Верна́дский</a:t>
            </a:r>
            <a:r>
              <a:rPr lang="ru-RU" sz="3200" dirty="0"/>
              <a:t> (12 марта 1863, Санкт-Петербург, Российская империя — 6 января 1945, Москва, СССР) — </a:t>
            </a:r>
            <a:r>
              <a:rPr lang="ru-RU" sz="3200" dirty="0" smtClean="0"/>
              <a:t>российский </a:t>
            </a:r>
            <a:r>
              <a:rPr lang="ru-RU" sz="3200" dirty="0"/>
              <a:t>и </a:t>
            </a:r>
            <a:r>
              <a:rPr lang="ru-RU" sz="3200" dirty="0" smtClean="0"/>
              <a:t>советский учёный-естествоиспытатель</a:t>
            </a:r>
            <a:r>
              <a:rPr lang="ru-RU" sz="3200" dirty="0"/>
              <a:t>, мыслитель и общественный деятель конца XIX века и первой половины XX века.</a:t>
            </a:r>
          </a:p>
        </p:txBody>
      </p:sp>
    </p:spTree>
    <p:extLst>
      <p:ext uri="{BB962C8B-B14F-4D97-AF65-F5344CB8AC3E}">
        <p14:creationId xmlns:p14="http://schemas.microsoft.com/office/powerpoint/2010/main" val="49230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0"/>
            <a:ext cx="8112078" cy="707504"/>
          </a:xfrm>
        </p:spPr>
        <p:txBody>
          <a:bodyPr>
            <a:normAutofit fontScale="90000"/>
          </a:bodyPr>
          <a:lstStyle/>
          <a:p>
            <a:r>
              <a:rPr lang="ru-RU" dirty="0"/>
              <a:t>Образование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276" y="548680"/>
            <a:ext cx="5004048" cy="5904656"/>
          </a:xfrm>
        </p:spPr>
        <p:txBody>
          <a:bodyPr>
            <a:noAutofit/>
          </a:bodyPr>
          <a:lstStyle/>
          <a:p>
            <a:r>
              <a:rPr lang="ru-RU" sz="2400" dirty="0"/>
              <a:t>В 1876 году, после возвращения семьи в Санкт-Петербург, В. И. Вернадский поступил в Первую Петербургскую классическую гимназию. В 1881 году он окончил гимназию восьмым в выпуске, что было вовсе не так уж плохо, учитывая очень сильный </a:t>
            </a:r>
            <a:r>
              <a:rPr lang="ru-RU" sz="2400" dirty="0" smtClean="0"/>
              <a:t>коллектив.</a:t>
            </a:r>
            <a:endParaRPr lang="ru-RU" sz="2400" dirty="0"/>
          </a:p>
          <a:p>
            <a:r>
              <a:rPr lang="ru-RU" sz="2400" dirty="0" smtClean="0"/>
              <a:t>В </a:t>
            </a:r>
            <a:r>
              <a:rPr lang="ru-RU" sz="2400" dirty="0"/>
              <a:t>1881—1885 годах обучался на естественном отделении физико-математического факультета Санкт-Петербургского университета. Он был участником экспедиций (1882, 1884) и учеником В. В. Докучаева, который дал ему тему кандидатской работы «О физических свойствах изоморфных смесей».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550" y="980728"/>
            <a:ext cx="4050450" cy="5400600"/>
          </a:xfrm>
        </p:spPr>
      </p:pic>
    </p:spTree>
    <p:extLst>
      <p:ext uri="{BB962C8B-B14F-4D97-AF65-F5344CB8AC3E}">
        <p14:creationId xmlns:p14="http://schemas.microsoft.com/office/powerpoint/2010/main" val="303357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7" r="9327"/>
          <a:stretch>
            <a:fillRect/>
          </a:stretch>
        </p:blipFill>
        <p:spPr>
          <a:xfrm>
            <a:off x="1835695" y="332656"/>
            <a:ext cx="5683093" cy="4104456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0" y="4797152"/>
            <a:ext cx="9144000" cy="2036321"/>
          </a:xfrm>
        </p:spPr>
        <p:txBody>
          <a:bodyPr>
            <a:normAutofit/>
          </a:bodyPr>
          <a:lstStyle/>
          <a:p>
            <a:r>
              <a:rPr lang="ru-RU" sz="2400" dirty="0"/>
              <a:t>В </a:t>
            </a:r>
            <a:r>
              <a:rPr lang="ru-RU" sz="2400" dirty="0" smtClean="0"/>
              <a:t>круг интересов </a:t>
            </a:r>
            <a:r>
              <a:rPr lang="vi-VN" sz="2400" dirty="0" smtClean="0"/>
              <a:t>Владимир</a:t>
            </a:r>
            <a:r>
              <a:rPr lang="ru-RU" sz="2400" dirty="0" smtClean="0"/>
              <a:t>а</a:t>
            </a:r>
            <a:r>
              <a:rPr lang="vi-VN" sz="2400" dirty="0" smtClean="0"/>
              <a:t> Иванович</a:t>
            </a:r>
            <a:r>
              <a:rPr lang="ru-RU" sz="2400" dirty="0" smtClean="0"/>
              <a:t>а</a:t>
            </a:r>
            <a:r>
              <a:rPr lang="vi-VN" sz="2400" dirty="0" smtClean="0"/>
              <a:t> Вернадск</a:t>
            </a:r>
            <a:r>
              <a:rPr lang="ru-RU" sz="2400" dirty="0" smtClean="0"/>
              <a:t>ого входили </a:t>
            </a:r>
            <a:r>
              <a:rPr lang="ru-RU" sz="2400" dirty="0"/>
              <a:t>многие науки: геология, почвоведение, кристаллография, минералогия, геохимия, радиогеология, биология, палеонтология, биогеохимия, метеоритика, философия и история. Кроме того, он занимался организаторской научной и общественной деятельностью. </a:t>
            </a:r>
          </a:p>
        </p:txBody>
      </p:sp>
    </p:spTree>
    <p:extLst>
      <p:ext uri="{BB962C8B-B14F-4D97-AF65-F5344CB8AC3E}">
        <p14:creationId xmlns:p14="http://schemas.microsoft.com/office/powerpoint/2010/main" val="333660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Книги Владимира Ивановича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9934"/>
            <a:ext cx="2908123" cy="4154462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718267"/>
            <a:ext cx="2808311" cy="41461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675056"/>
            <a:ext cx="2735975" cy="420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3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0"/>
            <a:ext cx="8229600" cy="707504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Наталья Егоровна Вернадская (Старицкая) (1860 – 1943)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764704"/>
            <a:ext cx="4716016" cy="6093296"/>
          </a:xfrm>
        </p:spPr>
        <p:txBody>
          <a:bodyPr>
            <a:normAutofit/>
          </a:bodyPr>
          <a:lstStyle/>
          <a:p>
            <a:r>
              <a:rPr lang="ru-RU" dirty="0"/>
              <a:t>Получила прекрасное домашнее образование, знала основные европейские языки. В 1886 году вышла замуж за В.И. Вернадского. В 1887 году у них родился сын Георгий, 1898 году – дочь Нина. В течение всей совместной жизни (56 лет) с Вернадским была его ближайшим другом и помощником, в частности переводила его работы на иностранные языки.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650" y="765175"/>
            <a:ext cx="4451350" cy="5854700"/>
          </a:xfrm>
        </p:spPr>
      </p:pic>
    </p:spTree>
    <p:extLst>
      <p:ext uri="{BB962C8B-B14F-4D97-AF65-F5344CB8AC3E}">
        <p14:creationId xmlns:p14="http://schemas.microsoft.com/office/powerpoint/2010/main" val="284765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0" y="4725144"/>
            <a:ext cx="9144000" cy="2106213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/>
              <a:t>Осенью 1890 года В. И. Вернадский по приглашению профессора А. П. Павлова переехал в Москву и стал приват-доцентом кафедры кристаллографии и минералогии Императорского Московского университета</a:t>
            </a:r>
            <a:r>
              <a:rPr lang="ru-RU" sz="2000" dirty="0" smtClean="0"/>
              <a:t>.</a:t>
            </a:r>
            <a:endParaRPr lang="ru-RU" sz="2000" dirty="0"/>
          </a:p>
          <a:p>
            <a:r>
              <a:rPr lang="ru-RU" sz="2000" dirty="0"/>
              <a:t>Работал экстраординарным (1898—1902), затем ординарным (1902—1911) профессором в Московском университете. Был автором курсов лекций и учебников по минералогии, кристаллографии и истории естествознания. Вёл студенческий минералогический кружок, воспитал учеников, ставших известными минералогами.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024"/>
            <a:ext cx="6840538" cy="4711700"/>
          </a:xfrm>
        </p:spPr>
      </p:pic>
    </p:spTree>
    <p:extLst>
      <p:ext uri="{BB962C8B-B14F-4D97-AF65-F5344CB8AC3E}">
        <p14:creationId xmlns:p14="http://schemas.microsoft.com/office/powerpoint/2010/main" val="1996353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0" y="5013176"/>
            <a:ext cx="9144000" cy="1811808"/>
          </a:xfrm>
        </p:spPr>
        <p:txBody>
          <a:bodyPr>
            <a:normAutofit lnSpcReduction="10000"/>
          </a:bodyPr>
          <a:lstStyle/>
          <a:p>
            <a:r>
              <a:rPr lang="ru-RU" sz="2000" dirty="0"/>
              <a:t>В равной мере своим соотечественником его считают и в России, и на Украине, отказался принять украинское гражданство от гетмана П. П. Скоропадского и считал себя русским человеком, отстаивал единство России и противостоял идеям как украинской независимости, так и проавстрийским и германским идеям.</a:t>
            </a:r>
          </a:p>
          <a:p>
            <a:r>
              <a:rPr lang="ru-RU" sz="2000" dirty="0"/>
              <a:t>«Я думаю, интересы и спасение России сейчас в победе большевизма на Западе и в Азии. Необходимо ослабление союзников.»</a:t>
            </a:r>
          </a:p>
          <a:p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0"/>
            <a:ext cx="6416675" cy="5013325"/>
          </a:xfrm>
        </p:spPr>
      </p:pic>
    </p:spTree>
    <p:extLst>
      <p:ext uri="{BB962C8B-B14F-4D97-AF65-F5344CB8AC3E}">
        <p14:creationId xmlns:p14="http://schemas.microsoft.com/office/powerpoint/2010/main" val="3860527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0" y="0"/>
            <a:ext cx="3995936" cy="6858000"/>
          </a:xfrm>
        </p:spPr>
        <p:txBody>
          <a:bodyPr>
            <a:normAutofit/>
          </a:bodyPr>
          <a:lstStyle/>
          <a:p>
            <a:r>
              <a:rPr lang="ru-RU" sz="2000" dirty="0"/>
              <a:t>3 февраля 1943 года </a:t>
            </a:r>
            <a:r>
              <a:rPr lang="ru-RU" sz="2000" dirty="0" smtClean="0"/>
              <a:t>в селе </a:t>
            </a:r>
            <a:r>
              <a:rPr lang="ru-RU" sz="2000" dirty="0"/>
              <a:t>Боровое в </a:t>
            </a:r>
            <a:r>
              <a:rPr lang="ru-RU" sz="2000" dirty="0" smtClean="0"/>
              <a:t>Казахстане скончалась </a:t>
            </a:r>
            <a:r>
              <a:rPr lang="ru-RU" sz="2000" dirty="0"/>
              <a:t>его жена Наталья Егоровна. Её утрату он тяжело переживал.</a:t>
            </a:r>
          </a:p>
          <a:p>
            <a:r>
              <a:rPr lang="ru-RU" sz="2000" dirty="0"/>
              <a:t>В 1943 году к 80-летию со дня рождения «за многолетние выдающиеся работы в области науки и техники» В. И. Вернадский был удостоен Сталинской премии 1 степени.</a:t>
            </a:r>
          </a:p>
          <a:p>
            <a:r>
              <a:rPr lang="ru-RU" sz="2000" dirty="0"/>
              <a:t>В конце августа 1943 года В. И. Вернадский вернулся из Казахстана в Москву.</a:t>
            </a:r>
          </a:p>
          <a:p>
            <a:r>
              <a:rPr lang="ru-RU" sz="2000" dirty="0"/>
              <a:t>25 декабря 1944 года у него произошёл инсульт. Владимир Иванович Вернадский скончался 6 января 1945 года в Москве. Похоронен на Новодевичьем кладбище в Москве.</a:t>
            </a:r>
          </a:p>
          <a:p>
            <a:endParaRPr lang="ru-RU" sz="2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800" y="19050"/>
            <a:ext cx="5156200" cy="6810375"/>
          </a:xfrm>
        </p:spPr>
      </p:pic>
    </p:spTree>
    <p:extLst>
      <p:ext uri="{BB962C8B-B14F-4D97-AF65-F5344CB8AC3E}">
        <p14:creationId xmlns:p14="http://schemas.microsoft.com/office/powerpoint/2010/main" val="102994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138</TotalTime>
  <Words>504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Вернадский Владимир Иванович</vt:lpstr>
      <vt:lpstr>Презентация PowerPoint</vt:lpstr>
      <vt:lpstr>Образование</vt:lpstr>
      <vt:lpstr>Презентация PowerPoint</vt:lpstr>
      <vt:lpstr>Книги Владимира Ивановича</vt:lpstr>
      <vt:lpstr>Наталья Егоровна Вернадская (Старицкая) (1860 – 1943)</vt:lpstr>
      <vt:lpstr>Презентация PowerPoint</vt:lpstr>
      <vt:lpstr>Презентация PowerPoint</vt:lpstr>
      <vt:lpstr>Презентация PowerPoint</vt:lpstr>
      <vt:lpstr>Конец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Вернадский Владимир Иванович</dc:title>
  <dc:creator>юзер</dc:creator>
  <cp:lastModifiedBy>юзер</cp:lastModifiedBy>
  <cp:revision>12</cp:revision>
  <dcterms:created xsi:type="dcterms:W3CDTF">2018-10-12T16:48:20Z</dcterms:created>
  <dcterms:modified xsi:type="dcterms:W3CDTF">2018-10-14T12:53:27Z</dcterms:modified>
</cp:coreProperties>
</file>