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25E054-C7D6-4A41-A85A-1D5280687069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8A865E-5D47-4A5C-8A51-90393022C7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692696"/>
            <a:ext cx="7524328" cy="2232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по истории </a:t>
            </a:r>
            <a:r>
              <a:rPr lang="ru-RU" dirty="0" err="1" smtClean="0">
                <a:solidFill>
                  <a:schemeClr val="tx1"/>
                </a:solidFill>
              </a:rPr>
              <a:t>россии</a:t>
            </a:r>
            <a:r>
              <a:rPr lang="ru-RU" dirty="0" smtClean="0">
                <a:solidFill>
                  <a:schemeClr val="tx1"/>
                </a:solidFill>
              </a:rPr>
              <a:t> на    тему: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,,духовная жизнь серебряного века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</a:t>
            </a:r>
            <a:r>
              <a:rPr lang="ru-RU" dirty="0" err="1" smtClean="0">
                <a:solidFill>
                  <a:schemeClr val="tx1"/>
                </a:solidFill>
              </a:rPr>
              <a:t>В.А.Серов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949280"/>
            <a:ext cx="5038328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ученица 9 ,,а</a:t>
            </a:r>
            <a:r>
              <a:rPr lang="en-US" dirty="0" smtClean="0">
                <a:solidFill>
                  <a:schemeClr val="tx1"/>
                </a:solidFill>
              </a:rPr>
              <a:t>’’</a:t>
            </a:r>
            <a:r>
              <a:rPr lang="ru-RU" dirty="0" smtClean="0">
                <a:solidFill>
                  <a:schemeClr val="tx1"/>
                </a:solidFill>
              </a:rPr>
              <a:t> класса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Шилина</a:t>
            </a:r>
            <a:r>
              <a:rPr lang="ru-RU" dirty="0" smtClean="0">
                <a:solidFill>
                  <a:schemeClr val="tx1"/>
                </a:solidFill>
              </a:rPr>
              <a:t> Нелли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Серов Валентин Александрович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4464496" cy="5277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Выдающийся русский художник(живописец и график)</a:t>
            </a:r>
          </a:p>
          <a:p>
            <a:r>
              <a:rPr lang="ru-RU" dirty="0" smtClean="0"/>
              <a:t>Родился в Петербурге 7 января 1865 в семье композитора </a:t>
            </a:r>
            <a:r>
              <a:rPr lang="ru-RU" dirty="0" err="1" smtClean="0"/>
              <a:t>А.Н.Серова</a:t>
            </a:r>
            <a:r>
              <a:rPr lang="ru-RU" dirty="0" smtClean="0"/>
              <a:t> и пианистки </a:t>
            </a:r>
            <a:r>
              <a:rPr lang="ru-RU" dirty="0" err="1" smtClean="0"/>
              <a:t>В.С.Серовой</a:t>
            </a:r>
            <a:r>
              <a:rPr lang="ru-RU" dirty="0" smtClean="0"/>
              <a:t> .</a:t>
            </a:r>
          </a:p>
          <a:p>
            <a:r>
              <a:rPr lang="ru-RU" dirty="0" smtClean="0"/>
              <a:t>Отец </a:t>
            </a:r>
            <a:r>
              <a:rPr lang="ru-RU" dirty="0" err="1" smtClean="0"/>
              <a:t>умер,когда</a:t>
            </a:r>
            <a:r>
              <a:rPr lang="ru-RU" dirty="0" smtClean="0"/>
              <a:t> мальчику было шесть лет. После потери отца Серов с 1872 по 1874 </a:t>
            </a:r>
            <a:r>
              <a:rPr lang="ru-RU" dirty="0" err="1" smtClean="0"/>
              <a:t>гг.жил</a:t>
            </a:r>
            <a:r>
              <a:rPr lang="ru-RU" dirty="0" smtClean="0"/>
              <a:t> в </a:t>
            </a:r>
            <a:r>
              <a:rPr lang="ru-RU" dirty="0" err="1" smtClean="0"/>
              <a:t>Мюнхене,где</a:t>
            </a:r>
            <a:r>
              <a:rPr lang="ru-RU" dirty="0" smtClean="0"/>
              <a:t> учился рисованию у немецкого художника </a:t>
            </a:r>
            <a:r>
              <a:rPr lang="ru-RU" dirty="0" err="1" smtClean="0"/>
              <a:t>Кеппинга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2699370" cy="457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494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Юность.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4320480" cy="5328592"/>
          </a:xfrm>
        </p:spPr>
        <p:txBody>
          <a:bodyPr>
            <a:normAutofit fontScale="92500"/>
          </a:bodyPr>
          <a:lstStyle/>
          <a:p>
            <a:r>
              <a:rPr lang="ru-RU" dirty="0"/>
              <a:t>В 1880 году Валентин успешно сдал экзамены и поступил в художественную </a:t>
            </a:r>
            <a:r>
              <a:rPr lang="ru-RU" dirty="0" smtClean="0"/>
              <a:t>Академию. </a:t>
            </a:r>
            <a:r>
              <a:rPr lang="ru-RU" dirty="0"/>
              <a:t>Когда Серов поступал в это заведение, его целью являлось попасть в ту группу, которую курировал профессор Павел </a:t>
            </a:r>
            <a:r>
              <a:rPr lang="ru-RU" dirty="0" smtClean="0"/>
              <a:t>Чистяков.</a:t>
            </a:r>
          </a:p>
          <a:p>
            <a:r>
              <a:rPr lang="ru-RU" dirty="0" smtClean="0"/>
              <a:t>Чистяков </a:t>
            </a:r>
            <a:r>
              <a:rPr lang="ru-RU" dirty="0"/>
              <a:t>оказал огромное влияние как на манеру рисования Серова, так и на всю его жизнь в целом.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2786252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4429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Творчество.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601272" cy="5637240"/>
          </a:xfrm>
        </p:spPr>
        <p:txBody>
          <a:bodyPr/>
          <a:lstStyle/>
          <a:p>
            <a:r>
              <a:rPr lang="ru-RU" dirty="0" smtClean="0"/>
              <a:t>В 1885 году создал свою </a:t>
            </a:r>
            <a:r>
              <a:rPr lang="ru-RU" dirty="0"/>
              <a:t>первую картину с названием «Волы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380242" cy="436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107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992888" cy="6069288"/>
          </a:xfrm>
        </p:spPr>
        <p:txBody>
          <a:bodyPr/>
          <a:lstStyle/>
          <a:p>
            <a:r>
              <a:rPr lang="ru-RU" dirty="0"/>
              <a:t>В возрасте двадцати двух лет художник создал свое знаменитое произведение «Девочка с персиками», которое его сразу же прославило.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04791"/>
            <a:ext cx="3819903" cy="432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35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57256" cy="5997280"/>
          </a:xfrm>
        </p:spPr>
        <p:txBody>
          <a:bodyPr/>
          <a:lstStyle/>
          <a:p>
            <a:r>
              <a:rPr lang="ru-RU" dirty="0"/>
              <a:t> В </a:t>
            </a:r>
            <a:r>
              <a:rPr lang="ru-RU" dirty="0" smtClean="0"/>
              <a:t>90-е годы </a:t>
            </a:r>
            <a:r>
              <a:rPr lang="ru-RU" dirty="0"/>
              <a:t>художник увлекся написанием портретов, даже сотворил несколько полотен с изображением членов царской семьи.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0208"/>
            <a:ext cx="3013259" cy="3605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7217"/>
            <a:ext cx="4423530" cy="2730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929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Личная жизнь.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4032448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Жена </a:t>
            </a:r>
            <a:r>
              <a:rPr lang="ru-RU" dirty="0" smtClean="0"/>
              <a:t>Ольга </a:t>
            </a:r>
            <a:r>
              <a:rPr lang="ru-RU" dirty="0" err="1" smtClean="0"/>
              <a:t>Трубникова</a:t>
            </a:r>
            <a:r>
              <a:rPr lang="ru-RU" dirty="0"/>
              <a:t>. Супруга была для Серова настоящей музой, а также надежной опорой и верой в свои силы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Ольга </a:t>
            </a:r>
            <a:r>
              <a:rPr lang="ru-RU" dirty="0"/>
              <a:t>Федоровна нравилась всем</a:t>
            </a:r>
            <a:r>
              <a:rPr lang="ru-RU" dirty="0" smtClean="0"/>
              <a:t>. </a:t>
            </a:r>
            <a:r>
              <a:rPr lang="ru-RU" dirty="0"/>
              <a:t>Скромная, отлично воспитанная женщина, она была </a:t>
            </a:r>
            <a:r>
              <a:rPr lang="ru-RU" dirty="0" smtClean="0"/>
              <a:t>прекрасна.</a:t>
            </a:r>
          </a:p>
          <a:p>
            <a:r>
              <a:rPr lang="ru-RU" dirty="0"/>
              <a:t> Дети художника, которых было шестеро, также влюбились в искусство. </a:t>
            </a:r>
            <a:r>
              <a:rPr lang="ru-RU" dirty="0" smtClean="0"/>
              <a:t>Каждый </a:t>
            </a:r>
            <a:r>
              <a:rPr lang="ru-RU" dirty="0"/>
              <a:t>сын Валентина Серова смог получить качественное образование и прожить достойную жизнь.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9948"/>
            <a:ext cx="3443878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7442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8003232" cy="1820816"/>
          </a:xfrm>
        </p:spPr>
        <p:txBody>
          <a:bodyPr>
            <a:normAutofit/>
          </a:bodyPr>
          <a:lstStyle/>
          <a:p>
            <a:r>
              <a:rPr lang="ru-RU" dirty="0"/>
              <a:t>Скончался художник </a:t>
            </a:r>
            <a:r>
              <a:rPr lang="ru-RU" dirty="0" smtClean="0"/>
              <a:t> на </a:t>
            </a:r>
            <a:r>
              <a:rPr lang="ru-RU" dirty="0"/>
              <a:t>46 году жизни. Причиной была обыкновенная стенокардия. Супруга художника, по словам современников, долго горевала и не могла поверить в смерть мужа.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2736304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879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9632" y="1700808"/>
            <a:ext cx="6264696" cy="4773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442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</TotalTime>
  <Words>277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по истории россии на    тему: ,,духовная жизнь серебряного века”                        В.А.Серов</vt:lpstr>
      <vt:lpstr>    Серов Валентин Александрович</vt:lpstr>
      <vt:lpstr>                        Юность.</vt:lpstr>
      <vt:lpstr>                     Творчество.</vt:lpstr>
      <vt:lpstr>Презентация PowerPoint</vt:lpstr>
      <vt:lpstr>Презентация PowerPoint</vt:lpstr>
      <vt:lpstr>                  Личная жизнь.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 россии на    тему: ,,духовная жизнь серебряного века”                      К.А.Коровин</dc:title>
  <dc:creator>Геймер</dc:creator>
  <cp:lastModifiedBy>Геймер</cp:lastModifiedBy>
  <cp:revision>10</cp:revision>
  <dcterms:created xsi:type="dcterms:W3CDTF">2018-10-14T09:04:41Z</dcterms:created>
  <dcterms:modified xsi:type="dcterms:W3CDTF">2018-10-14T11:14:35Z</dcterms:modified>
</cp:coreProperties>
</file>