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75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2" autoAdjust="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7BA28-5243-462A-A383-9467EC76FBE3}" type="doc">
      <dgm:prSet loTypeId="urn:microsoft.com/office/officeart/2008/layout/RadialCluster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DA2A80-A761-4610-8BEB-3DB8E7124236}">
      <dgm:prSet phldrT="[Текст]"/>
      <dgm:spPr/>
      <dgm:t>
        <a:bodyPr/>
        <a:lstStyle/>
        <a:p>
          <a:r>
            <a:rPr lang="ru-RU" dirty="0" smtClean="0"/>
            <a:t>Отличия человека от других живых существ</a:t>
          </a:r>
          <a:endParaRPr lang="ru-RU" dirty="0"/>
        </a:p>
      </dgm:t>
    </dgm:pt>
    <dgm:pt modelId="{618E1525-57C6-4C8D-8E3F-EFA792208FA7}" type="parTrans" cxnId="{6D40B4D6-C37F-45A0-8C5E-6594B44A1546}">
      <dgm:prSet/>
      <dgm:spPr/>
      <dgm:t>
        <a:bodyPr/>
        <a:lstStyle/>
        <a:p>
          <a:endParaRPr lang="ru-RU"/>
        </a:p>
      </dgm:t>
    </dgm:pt>
    <dgm:pt modelId="{2DC5567B-99C7-4BE5-845D-AA92A030515F}" type="sibTrans" cxnId="{6D40B4D6-C37F-45A0-8C5E-6594B44A1546}">
      <dgm:prSet/>
      <dgm:spPr/>
      <dgm:t>
        <a:bodyPr/>
        <a:lstStyle/>
        <a:p>
          <a:endParaRPr lang="ru-RU"/>
        </a:p>
      </dgm:t>
    </dgm:pt>
    <dgm:pt modelId="{A1B428B6-F84F-40E9-8714-B897549734E3}">
      <dgm:prSet phldrT="[Текст]" phldr="1"/>
      <dgm:spPr/>
      <dgm:t>
        <a:bodyPr/>
        <a:lstStyle/>
        <a:p>
          <a:endParaRPr lang="ru-RU" dirty="0"/>
        </a:p>
      </dgm:t>
    </dgm:pt>
    <dgm:pt modelId="{091D3ED2-8D1D-4522-B126-6EB130FF72D6}" type="parTrans" cxnId="{0CC20E67-918C-47DC-ACF1-49DB6EBC3B54}">
      <dgm:prSet/>
      <dgm:spPr/>
      <dgm:t>
        <a:bodyPr/>
        <a:lstStyle/>
        <a:p>
          <a:endParaRPr lang="ru-RU"/>
        </a:p>
      </dgm:t>
    </dgm:pt>
    <dgm:pt modelId="{290A4821-FAFA-43E5-944B-5F15A42E6A13}" type="sibTrans" cxnId="{0CC20E67-918C-47DC-ACF1-49DB6EBC3B54}">
      <dgm:prSet/>
      <dgm:spPr/>
      <dgm:t>
        <a:bodyPr/>
        <a:lstStyle/>
        <a:p>
          <a:endParaRPr lang="ru-RU"/>
        </a:p>
      </dgm:t>
    </dgm:pt>
    <dgm:pt modelId="{AE7AD513-77AA-4524-8079-F8BF54AB224D}">
      <dgm:prSet phldrT="[Текст]" phldr="1"/>
      <dgm:spPr/>
      <dgm:t>
        <a:bodyPr/>
        <a:lstStyle/>
        <a:p>
          <a:endParaRPr lang="ru-RU"/>
        </a:p>
      </dgm:t>
    </dgm:pt>
    <dgm:pt modelId="{F6E65648-32A3-4F65-A6E2-2E3770FB98E6}" type="parTrans" cxnId="{A28EC1FC-F114-4935-8B34-89F9016B2725}">
      <dgm:prSet/>
      <dgm:spPr/>
      <dgm:t>
        <a:bodyPr/>
        <a:lstStyle/>
        <a:p>
          <a:endParaRPr lang="ru-RU"/>
        </a:p>
      </dgm:t>
    </dgm:pt>
    <dgm:pt modelId="{308D74F4-A47C-4C00-A346-9FF26FBA88C3}" type="sibTrans" cxnId="{A28EC1FC-F114-4935-8B34-89F9016B2725}">
      <dgm:prSet/>
      <dgm:spPr/>
      <dgm:t>
        <a:bodyPr/>
        <a:lstStyle/>
        <a:p>
          <a:endParaRPr lang="ru-RU"/>
        </a:p>
      </dgm:t>
    </dgm:pt>
    <dgm:pt modelId="{F375FE25-C62C-4874-B4C2-74828DB5EEF6}">
      <dgm:prSet phldrT="[Текст]" phldr="1"/>
      <dgm:spPr/>
      <dgm:t>
        <a:bodyPr/>
        <a:lstStyle/>
        <a:p>
          <a:endParaRPr lang="ru-RU" dirty="0"/>
        </a:p>
      </dgm:t>
    </dgm:pt>
    <dgm:pt modelId="{010E9423-32EA-4400-AA52-92F178A57B55}" type="parTrans" cxnId="{E348CD15-16C3-4C8C-8334-EA90B563ACD5}">
      <dgm:prSet/>
      <dgm:spPr/>
      <dgm:t>
        <a:bodyPr/>
        <a:lstStyle/>
        <a:p>
          <a:endParaRPr lang="ru-RU"/>
        </a:p>
      </dgm:t>
    </dgm:pt>
    <dgm:pt modelId="{88C5CD2A-9B3A-4FCF-BDB5-9E14ABBDFBA8}" type="sibTrans" cxnId="{E348CD15-16C3-4C8C-8334-EA90B563ACD5}">
      <dgm:prSet/>
      <dgm:spPr/>
      <dgm:t>
        <a:bodyPr/>
        <a:lstStyle/>
        <a:p>
          <a:endParaRPr lang="ru-RU"/>
        </a:p>
      </dgm:t>
    </dgm:pt>
    <dgm:pt modelId="{8F035DB2-3BAB-47A5-B703-176E841B3C65}" type="pres">
      <dgm:prSet presAssocID="{CF47BA28-5243-462A-A383-9467EC76FBE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20D8674-4DB8-46CE-A0FB-7B6BA852C902}" type="pres">
      <dgm:prSet presAssocID="{2EDA2A80-A761-4610-8BEB-3DB8E7124236}" presName="singleCycle" presStyleCnt="0"/>
      <dgm:spPr/>
    </dgm:pt>
    <dgm:pt modelId="{82A8470D-8337-4116-812A-05FB2CDCFB92}" type="pres">
      <dgm:prSet presAssocID="{2EDA2A80-A761-4610-8BEB-3DB8E7124236}" presName="singleCenter" presStyleLbl="node1" presStyleIdx="0" presStyleCnt="4">
        <dgm:presLayoutVars>
          <dgm:chMax val="7"/>
          <dgm:chPref val="7"/>
        </dgm:presLayoutVars>
      </dgm:prSet>
      <dgm:spPr/>
    </dgm:pt>
    <dgm:pt modelId="{5B31ED43-A516-434D-8B08-14D9855FFFBB}" type="pres">
      <dgm:prSet presAssocID="{091D3ED2-8D1D-4522-B126-6EB130FF72D6}" presName="Name56" presStyleLbl="parChTrans1D2" presStyleIdx="0" presStyleCnt="3"/>
      <dgm:spPr/>
    </dgm:pt>
    <dgm:pt modelId="{F3E03E62-68CB-4984-A9C3-C1DBF788E209}" type="pres">
      <dgm:prSet presAssocID="{A1B428B6-F84F-40E9-8714-B897549734E3}" presName="text0" presStyleLbl="node1" presStyleIdx="1" presStyleCnt="4">
        <dgm:presLayoutVars>
          <dgm:bulletEnabled val="1"/>
        </dgm:presLayoutVars>
      </dgm:prSet>
      <dgm:spPr/>
    </dgm:pt>
    <dgm:pt modelId="{F03FEFE9-46EF-49B8-B906-783F345CCAEA}" type="pres">
      <dgm:prSet presAssocID="{F6E65648-32A3-4F65-A6E2-2E3770FB98E6}" presName="Name56" presStyleLbl="parChTrans1D2" presStyleIdx="1" presStyleCnt="3"/>
      <dgm:spPr/>
    </dgm:pt>
    <dgm:pt modelId="{DB75D4AD-1174-45F1-833F-6E6B0BEF95EA}" type="pres">
      <dgm:prSet presAssocID="{AE7AD513-77AA-4524-8079-F8BF54AB224D}" presName="text0" presStyleLbl="node1" presStyleIdx="2" presStyleCnt="4">
        <dgm:presLayoutVars>
          <dgm:bulletEnabled val="1"/>
        </dgm:presLayoutVars>
      </dgm:prSet>
      <dgm:spPr/>
    </dgm:pt>
    <dgm:pt modelId="{AB8CF8AA-CAE7-4425-932E-22EA35570B40}" type="pres">
      <dgm:prSet presAssocID="{010E9423-32EA-4400-AA52-92F178A57B55}" presName="Name56" presStyleLbl="parChTrans1D2" presStyleIdx="2" presStyleCnt="3"/>
      <dgm:spPr/>
    </dgm:pt>
    <dgm:pt modelId="{78A59C51-DBA0-458A-A1EF-3873C595A3E8}" type="pres">
      <dgm:prSet presAssocID="{F375FE25-C62C-4874-B4C2-74828DB5EEF6}" presName="text0" presStyleLbl="node1" presStyleIdx="3" presStyleCnt="4">
        <dgm:presLayoutVars>
          <dgm:bulletEnabled val="1"/>
        </dgm:presLayoutVars>
      </dgm:prSet>
      <dgm:spPr/>
    </dgm:pt>
  </dgm:ptLst>
  <dgm:cxnLst>
    <dgm:cxn modelId="{6B4BB640-A6CC-4997-BD34-30CE6F8A1701}" type="presOf" srcId="{CF47BA28-5243-462A-A383-9467EC76FBE3}" destId="{8F035DB2-3BAB-47A5-B703-176E841B3C65}" srcOrd="0" destOrd="0" presId="urn:microsoft.com/office/officeart/2008/layout/RadialCluster"/>
    <dgm:cxn modelId="{B34E19BB-272A-4882-B8D5-61504AAAC5C2}" type="presOf" srcId="{F6E65648-32A3-4F65-A6E2-2E3770FB98E6}" destId="{F03FEFE9-46EF-49B8-B906-783F345CCAEA}" srcOrd="0" destOrd="0" presId="urn:microsoft.com/office/officeart/2008/layout/RadialCluster"/>
    <dgm:cxn modelId="{6D40B4D6-C37F-45A0-8C5E-6594B44A1546}" srcId="{CF47BA28-5243-462A-A383-9467EC76FBE3}" destId="{2EDA2A80-A761-4610-8BEB-3DB8E7124236}" srcOrd="0" destOrd="0" parTransId="{618E1525-57C6-4C8D-8E3F-EFA792208FA7}" sibTransId="{2DC5567B-99C7-4BE5-845D-AA92A030515F}"/>
    <dgm:cxn modelId="{F8546BF3-034C-470E-A1AB-EA96B6AC94BF}" type="presOf" srcId="{2EDA2A80-A761-4610-8BEB-3DB8E7124236}" destId="{82A8470D-8337-4116-812A-05FB2CDCFB92}" srcOrd="0" destOrd="0" presId="urn:microsoft.com/office/officeart/2008/layout/RadialCluster"/>
    <dgm:cxn modelId="{C762A121-5285-4F66-A5E5-97DFA7BB2383}" type="presOf" srcId="{091D3ED2-8D1D-4522-B126-6EB130FF72D6}" destId="{5B31ED43-A516-434D-8B08-14D9855FFFBB}" srcOrd="0" destOrd="0" presId="urn:microsoft.com/office/officeart/2008/layout/RadialCluster"/>
    <dgm:cxn modelId="{E348CD15-16C3-4C8C-8334-EA90B563ACD5}" srcId="{2EDA2A80-A761-4610-8BEB-3DB8E7124236}" destId="{F375FE25-C62C-4874-B4C2-74828DB5EEF6}" srcOrd="2" destOrd="0" parTransId="{010E9423-32EA-4400-AA52-92F178A57B55}" sibTransId="{88C5CD2A-9B3A-4FCF-BDB5-9E14ABBDFBA8}"/>
    <dgm:cxn modelId="{9A213B51-7CD2-4817-802A-5ED386D93D91}" type="presOf" srcId="{F375FE25-C62C-4874-B4C2-74828DB5EEF6}" destId="{78A59C51-DBA0-458A-A1EF-3873C595A3E8}" srcOrd="0" destOrd="0" presId="urn:microsoft.com/office/officeart/2008/layout/RadialCluster"/>
    <dgm:cxn modelId="{0CC20E67-918C-47DC-ACF1-49DB6EBC3B54}" srcId="{2EDA2A80-A761-4610-8BEB-3DB8E7124236}" destId="{A1B428B6-F84F-40E9-8714-B897549734E3}" srcOrd="0" destOrd="0" parTransId="{091D3ED2-8D1D-4522-B126-6EB130FF72D6}" sibTransId="{290A4821-FAFA-43E5-944B-5F15A42E6A13}"/>
    <dgm:cxn modelId="{0DB36DED-3ED5-4DAF-A593-D01AA7B6A394}" type="presOf" srcId="{010E9423-32EA-4400-AA52-92F178A57B55}" destId="{AB8CF8AA-CAE7-4425-932E-22EA35570B40}" srcOrd="0" destOrd="0" presId="urn:microsoft.com/office/officeart/2008/layout/RadialCluster"/>
    <dgm:cxn modelId="{40A13E15-DC2A-4CCB-A92D-BCFDC091CEAB}" type="presOf" srcId="{A1B428B6-F84F-40E9-8714-B897549734E3}" destId="{F3E03E62-68CB-4984-A9C3-C1DBF788E209}" srcOrd="0" destOrd="0" presId="urn:microsoft.com/office/officeart/2008/layout/RadialCluster"/>
    <dgm:cxn modelId="{5F7C585A-2C71-440C-8E56-24E57F449EB9}" type="presOf" srcId="{AE7AD513-77AA-4524-8079-F8BF54AB224D}" destId="{DB75D4AD-1174-45F1-833F-6E6B0BEF95EA}" srcOrd="0" destOrd="0" presId="urn:microsoft.com/office/officeart/2008/layout/RadialCluster"/>
    <dgm:cxn modelId="{A28EC1FC-F114-4935-8B34-89F9016B2725}" srcId="{2EDA2A80-A761-4610-8BEB-3DB8E7124236}" destId="{AE7AD513-77AA-4524-8079-F8BF54AB224D}" srcOrd="1" destOrd="0" parTransId="{F6E65648-32A3-4F65-A6E2-2E3770FB98E6}" sibTransId="{308D74F4-A47C-4C00-A346-9FF26FBA88C3}"/>
    <dgm:cxn modelId="{EBAE0DD5-E0F9-4B91-892A-438CDB4C28E0}" type="presParOf" srcId="{8F035DB2-3BAB-47A5-B703-176E841B3C65}" destId="{120D8674-4DB8-46CE-A0FB-7B6BA852C902}" srcOrd="0" destOrd="0" presId="urn:microsoft.com/office/officeart/2008/layout/RadialCluster"/>
    <dgm:cxn modelId="{BFFBB8BA-64DE-40AD-913A-47439BEB9F7A}" type="presParOf" srcId="{120D8674-4DB8-46CE-A0FB-7B6BA852C902}" destId="{82A8470D-8337-4116-812A-05FB2CDCFB92}" srcOrd="0" destOrd="0" presId="urn:microsoft.com/office/officeart/2008/layout/RadialCluster"/>
    <dgm:cxn modelId="{F8EF4F54-B2C3-49A1-B2AD-0101FF37FCEF}" type="presParOf" srcId="{120D8674-4DB8-46CE-A0FB-7B6BA852C902}" destId="{5B31ED43-A516-434D-8B08-14D9855FFFBB}" srcOrd="1" destOrd="0" presId="urn:microsoft.com/office/officeart/2008/layout/RadialCluster"/>
    <dgm:cxn modelId="{EEA96763-2B8F-47C5-980D-5F6A187202E9}" type="presParOf" srcId="{120D8674-4DB8-46CE-A0FB-7B6BA852C902}" destId="{F3E03E62-68CB-4984-A9C3-C1DBF788E209}" srcOrd="2" destOrd="0" presId="urn:microsoft.com/office/officeart/2008/layout/RadialCluster"/>
    <dgm:cxn modelId="{90C1E5B8-B337-4E04-AF20-D5AF17CD219A}" type="presParOf" srcId="{120D8674-4DB8-46CE-A0FB-7B6BA852C902}" destId="{F03FEFE9-46EF-49B8-B906-783F345CCAEA}" srcOrd="3" destOrd="0" presId="urn:microsoft.com/office/officeart/2008/layout/RadialCluster"/>
    <dgm:cxn modelId="{63A202CC-9DCF-429F-8420-F8827AB218EB}" type="presParOf" srcId="{120D8674-4DB8-46CE-A0FB-7B6BA852C902}" destId="{DB75D4AD-1174-45F1-833F-6E6B0BEF95EA}" srcOrd="4" destOrd="0" presId="urn:microsoft.com/office/officeart/2008/layout/RadialCluster"/>
    <dgm:cxn modelId="{C47BE26A-D8A5-4DED-B2E6-EFC1534EA3E1}" type="presParOf" srcId="{120D8674-4DB8-46CE-A0FB-7B6BA852C902}" destId="{AB8CF8AA-CAE7-4425-932E-22EA35570B40}" srcOrd="5" destOrd="0" presId="urn:microsoft.com/office/officeart/2008/layout/RadialCluster"/>
    <dgm:cxn modelId="{2A9EE5C8-75A8-49B6-A077-C70F1C3AD2EC}" type="presParOf" srcId="{120D8674-4DB8-46CE-A0FB-7B6BA852C902}" destId="{78A59C51-DBA0-458A-A1EF-3873C595A3E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53D639-295E-4D13-A718-1E5F817AF935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01F4185-49F8-41F9-920B-FA56AEC72BA1}">
      <dgm:prSet phldrT="[Текст]"/>
      <dgm:spPr/>
      <dgm:t>
        <a:bodyPr/>
        <a:lstStyle/>
        <a:p>
          <a:r>
            <a:rPr lang="ru-RU" dirty="0" smtClean="0"/>
            <a:t>за</a:t>
          </a:r>
          <a:endParaRPr lang="ru-RU" dirty="0"/>
        </a:p>
      </dgm:t>
    </dgm:pt>
    <dgm:pt modelId="{B0580A7B-0645-420D-BB6B-830C3EE2E476}" type="parTrans" cxnId="{3B4EB5A1-528C-49B8-A366-D71AAF93E952}">
      <dgm:prSet/>
      <dgm:spPr/>
      <dgm:t>
        <a:bodyPr/>
        <a:lstStyle/>
        <a:p>
          <a:endParaRPr lang="ru-RU"/>
        </a:p>
      </dgm:t>
    </dgm:pt>
    <dgm:pt modelId="{E332D075-0D95-4F19-AA68-B8DC86448C08}" type="sibTrans" cxnId="{3B4EB5A1-528C-49B8-A366-D71AAF93E952}">
      <dgm:prSet/>
      <dgm:spPr/>
      <dgm:t>
        <a:bodyPr/>
        <a:lstStyle/>
        <a:p>
          <a:endParaRPr lang="ru-RU"/>
        </a:p>
      </dgm:t>
    </dgm:pt>
    <dgm:pt modelId="{07F67966-9666-4EBF-B641-80903FFBE71C}">
      <dgm:prSet phldrT="[Текст]" phldr="1"/>
      <dgm:spPr/>
      <dgm:t>
        <a:bodyPr/>
        <a:lstStyle/>
        <a:p>
          <a:endParaRPr lang="ru-RU" dirty="0"/>
        </a:p>
      </dgm:t>
    </dgm:pt>
    <dgm:pt modelId="{0523905F-76AB-4506-845C-2E4C197BB366}" type="parTrans" cxnId="{B88CB56B-6EB7-4C39-95F0-83A62774A729}">
      <dgm:prSet/>
      <dgm:spPr/>
      <dgm:t>
        <a:bodyPr/>
        <a:lstStyle/>
        <a:p>
          <a:endParaRPr lang="ru-RU"/>
        </a:p>
      </dgm:t>
    </dgm:pt>
    <dgm:pt modelId="{B14A9AB1-8301-4891-9D24-423C122BCD55}" type="sibTrans" cxnId="{B88CB56B-6EB7-4C39-95F0-83A62774A729}">
      <dgm:prSet/>
      <dgm:spPr/>
      <dgm:t>
        <a:bodyPr/>
        <a:lstStyle/>
        <a:p>
          <a:endParaRPr lang="ru-RU"/>
        </a:p>
      </dgm:t>
    </dgm:pt>
    <dgm:pt modelId="{5D7387E4-9A53-46C2-AE5D-0CBABC0AE3C5}">
      <dgm:prSet phldrT="[Текст]" phldr="1"/>
      <dgm:spPr/>
      <dgm:t>
        <a:bodyPr/>
        <a:lstStyle/>
        <a:p>
          <a:endParaRPr lang="ru-RU"/>
        </a:p>
      </dgm:t>
    </dgm:pt>
    <dgm:pt modelId="{EF7A8ED6-8596-4AD7-A605-17A5F7F110DB}" type="parTrans" cxnId="{56A70E58-597A-422A-8C4A-57DFCD14D40C}">
      <dgm:prSet/>
      <dgm:spPr/>
      <dgm:t>
        <a:bodyPr/>
        <a:lstStyle/>
        <a:p>
          <a:endParaRPr lang="ru-RU"/>
        </a:p>
      </dgm:t>
    </dgm:pt>
    <dgm:pt modelId="{9C9D58C2-A47B-4F8B-B0C6-07EB5E2AE906}" type="sibTrans" cxnId="{56A70E58-597A-422A-8C4A-57DFCD14D40C}">
      <dgm:prSet/>
      <dgm:spPr/>
      <dgm:t>
        <a:bodyPr/>
        <a:lstStyle/>
        <a:p>
          <a:endParaRPr lang="ru-RU"/>
        </a:p>
      </dgm:t>
    </dgm:pt>
    <dgm:pt modelId="{1F4278BA-092E-4FE7-8155-B7A4DCCE4ACB}">
      <dgm:prSet phldrT="[Текст]"/>
      <dgm:spPr/>
      <dgm:t>
        <a:bodyPr/>
        <a:lstStyle/>
        <a:p>
          <a:r>
            <a:rPr lang="ru-RU" dirty="0" smtClean="0"/>
            <a:t>против</a:t>
          </a:r>
          <a:endParaRPr lang="ru-RU" dirty="0"/>
        </a:p>
      </dgm:t>
    </dgm:pt>
    <dgm:pt modelId="{9046C7BC-F0CF-49CE-80BC-D870BC279C6B}" type="parTrans" cxnId="{F15F4919-32B5-4948-9912-EF08F6FE4048}">
      <dgm:prSet/>
      <dgm:spPr/>
      <dgm:t>
        <a:bodyPr/>
        <a:lstStyle/>
        <a:p>
          <a:endParaRPr lang="ru-RU"/>
        </a:p>
      </dgm:t>
    </dgm:pt>
    <dgm:pt modelId="{2818FF90-667D-4FC1-A66A-0EB19D7DA522}" type="sibTrans" cxnId="{F15F4919-32B5-4948-9912-EF08F6FE4048}">
      <dgm:prSet/>
      <dgm:spPr/>
      <dgm:t>
        <a:bodyPr/>
        <a:lstStyle/>
        <a:p>
          <a:endParaRPr lang="ru-RU"/>
        </a:p>
      </dgm:t>
    </dgm:pt>
    <dgm:pt modelId="{E27B6667-57FE-4424-98FB-38ABCFBF9CEE}">
      <dgm:prSet phldrT="[Текст]" phldr="1"/>
      <dgm:spPr/>
      <dgm:t>
        <a:bodyPr/>
        <a:lstStyle/>
        <a:p>
          <a:endParaRPr lang="ru-RU"/>
        </a:p>
      </dgm:t>
    </dgm:pt>
    <dgm:pt modelId="{EDA41BB3-7CCC-4943-9557-E5E24DFAAC85}" type="parTrans" cxnId="{27E5E0DA-9B75-49D8-9185-D7854E9D7853}">
      <dgm:prSet/>
      <dgm:spPr/>
      <dgm:t>
        <a:bodyPr/>
        <a:lstStyle/>
        <a:p>
          <a:endParaRPr lang="ru-RU"/>
        </a:p>
      </dgm:t>
    </dgm:pt>
    <dgm:pt modelId="{A8A22702-F6E5-4E0E-9C06-AED1143EBEBF}" type="sibTrans" cxnId="{27E5E0DA-9B75-49D8-9185-D7854E9D7853}">
      <dgm:prSet/>
      <dgm:spPr/>
      <dgm:t>
        <a:bodyPr/>
        <a:lstStyle/>
        <a:p>
          <a:endParaRPr lang="ru-RU"/>
        </a:p>
      </dgm:t>
    </dgm:pt>
    <dgm:pt modelId="{85E216F0-1716-4671-BBBD-AEEEF37AA7AB}">
      <dgm:prSet phldrT="[Текст]" phldr="1"/>
      <dgm:spPr/>
      <dgm:t>
        <a:bodyPr/>
        <a:lstStyle/>
        <a:p>
          <a:endParaRPr lang="ru-RU"/>
        </a:p>
      </dgm:t>
    </dgm:pt>
    <dgm:pt modelId="{F562E614-449A-4B3E-9825-0C0C8893D386}" type="parTrans" cxnId="{A2C8FEFD-FA86-4AC8-8D4D-5675DA5A6470}">
      <dgm:prSet/>
      <dgm:spPr/>
      <dgm:t>
        <a:bodyPr/>
        <a:lstStyle/>
        <a:p>
          <a:endParaRPr lang="ru-RU"/>
        </a:p>
      </dgm:t>
    </dgm:pt>
    <dgm:pt modelId="{E7E0B664-C230-4E2D-8663-E5CFDEB7A18C}" type="sibTrans" cxnId="{A2C8FEFD-FA86-4AC8-8D4D-5675DA5A6470}">
      <dgm:prSet/>
      <dgm:spPr/>
      <dgm:t>
        <a:bodyPr/>
        <a:lstStyle/>
        <a:p>
          <a:endParaRPr lang="ru-RU"/>
        </a:p>
      </dgm:t>
    </dgm:pt>
    <dgm:pt modelId="{1BCE506F-D5AB-462B-AAFF-662274D73974}" type="pres">
      <dgm:prSet presAssocID="{2D53D639-295E-4D13-A718-1E5F817AF9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0EF025-5860-4126-9A46-6EC632E43C5B}" type="pres">
      <dgm:prSet presAssocID="{F01F4185-49F8-41F9-920B-FA56AEC72BA1}" presName="root" presStyleCnt="0"/>
      <dgm:spPr/>
    </dgm:pt>
    <dgm:pt modelId="{73C9C56F-6291-4280-A511-B87BFB23F0B2}" type="pres">
      <dgm:prSet presAssocID="{F01F4185-49F8-41F9-920B-FA56AEC72BA1}" presName="rootComposite" presStyleCnt="0"/>
      <dgm:spPr/>
    </dgm:pt>
    <dgm:pt modelId="{17358736-3A0D-4447-B8B9-B47E0639D34A}" type="pres">
      <dgm:prSet presAssocID="{F01F4185-49F8-41F9-920B-FA56AEC72BA1}" presName="rootText" presStyleLbl="node1" presStyleIdx="0" presStyleCnt="2"/>
      <dgm:spPr/>
    </dgm:pt>
    <dgm:pt modelId="{50F1C692-2291-4A56-9187-1F7A6B9B47D6}" type="pres">
      <dgm:prSet presAssocID="{F01F4185-49F8-41F9-920B-FA56AEC72BA1}" presName="rootConnector" presStyleLbl="node1" presStyleIdx="0" presStyleCnt="2"/>
      <dgm:spPr/>
    </dgm:pt>
    <dgm:pt modelId="{8E6FEEC8-85F7-44BC-BA95-A6AAF051757F}" type="pres">
      <dgm:prSet presAssocID="{F01F4185-49F8-41F9-920B-FA56AEC72BA1}" presName="childShape" presStyleCnt="0"/>
      <dgm:spPr/>
    </dgm:pt>
    <dgm:pt modelId="{2FB20728-7ED6-45E5-A9AD-584B74CADB51}" type="pres">
      <dgm:prSet presAssocID="{0523905F-76AB-4506-845C-2E4C197BB366}" presName="Name13" presStyleLbl="parChTrans1D2" presStyleIdx="0" presStyleCnt="4"/>
      <dgm:spPr/>
    </dgm:pt>
    <dgm:pt modelId="{8BF547A6-1359-46B0-A18C-0033FBF6B400}" type="pres">
      <dgm:prSet presAssocID="{07F67966-9666-4EBF-B641-80903FFBE71C}" presName="childText" presStyleLbl="bgAcc1" presStyleIdx="0" presStyleCnt="4">
        <dgm:presLayoutVars>
          <dgm:bulletEnabled val="1"/>
        </dgm:presLayoutVars>
      </dgm:prSet>
      <dgm:spPr/>
    </dgm:pt>
    <dgm:pt modelId="{09B682FF-7A01-49C4-A31C-A018FEDF1DD4}" type="pres">
      <dgm:prSet presAssocID="{EF7A8ED6-8596-4AD7-A605-17A5F7F110DB}" presName="Name13" presStyleLbl="parChTrans1D2" presStyleIdx="1" presStyleCnt="4"/>
      <dgm:spPr/>
    </dgm:pt>
    <dgm:pt modelId="{35F106A8-981E-434E-BC18-8BD7C306734A}" type="pres">
      <dgm:prSet presAssocID="{5D7387E4-9A53-46C2-AE5D-0CBABC0AE3C5}" presName="childText" presStyleLbl="bgAcc1" presStyleIdx="1" presStyleCnt="4">
        <dgm:presLayoutVars>
          <dgm:bulletEnabled val="1"/>
        </dgm:presLayoutVars>
      </dgm:prSet>
      <dgm:spPr/>
    </dgm:pt>
    <dgm:pt modelId="{BA36FE4A-0699-4B3F-B858-5948231F06B2}" type="pres">
      <dgm:prSet presAssocID="{1F4278BA-092E-4FE7-8155-B7A4DCCE4ACB}" presName="root" presStyleCnt="0"/>
      <dgm:spPr/>
    </dgm:pt>
    <dgm:pt modelId="{44C2010E-AFFC-41B9-A745-82C05D726029}" type="pres">
      <dgm:prSet presAssocID="{1F4278BA-092E-4FE7-8155-B7A4DCCE4ACB}" presName="rootComposite" presStyleCnt="0"/>
      <dgm:spPr/>
    </dgm:pt>
    <dgm:pt modelId="{A95F53AE-613E-444B-806E-D7754EA36141}" type="pres">
      <dgm:prSet presAssocID="{1F4278BA-092E-4FE7-8155-B7A4DCCE4ACB}" presName="rootText" presStyleLbl="node1" presStyleIdx="1" presStyleCnt="2"/>
      <dgm:spPr/>
    </dgm:pt>
    <dgm:pt modelId="{E53318F8-F178-40DC-ACA5-338683E96B55}" type="pres">
      <dgm:prSet presAssocID="{1F4278BA-092E-4FE7-8155-B7A4DCCE4ACB}" presName="rootConnector" presStyleLbl="node1" presStyleIdx="1" presStyleCnt="2"/>
      <dgm:spPr/>
    </dgm:pt>
    <dgm:pt modelId="{4784505A-E061-4578-81F4-2FE578F5D72D}" type="pres">
      <dgm:prSet presAssocID="{1F4278BA-092E-4FE7-8155-B7A4DCCE4ACB}" presName="childShape" presStyleCnt="0"/>
      <dgm:spPr/>
    </dgm:pt>
    <dgm:pt modelId="{E9BCDFE0-040B-4B0D-8DF6-CCD62779F3C7}" type="pres">
      <dgm:prSet presAssocID="{EDA41BB3-7CCC-4943-9557-E5E24DFAAC85}" presName="Name13" presStyleLbl="parChTrans1D2" presStyleIdx="2" presStyleCnt="4"/>
      <dgm:spPr/>
    </dgm:pt>
    <dgm:pt modelId="{7F95A324-9B4C-4C46-986C-5BD07477B545}" type="pres">
      <dgm:prSet presAssocID="{E27B6667-57FE-4424-98FB-38ABCFBF9CEE}" presName="childText" presStyleLbl="bgAcc1" presStyleIdx="2" presStyleCnt="4">
        <dgm:presLayoutVars>
          <dgm:bulletEnabled val="1"/>
        </dgm:presLayoutVars>
      </dgm:prSet>
      <dgm:spPr/>
    </dgm:pt>
    <dgm:pt modelId="{F5CBF134-A9DB-480B-A8A7-1CC5BBAB7091}" type="pres">
      <dgm:prSet presAssocID="{F562E614-449A-4B3E-9825-0C0C8893D386}" presName="Name13" presStyleLbl="parChTrans1D2" presStyleIdx="3" presStyleCnt="4"/>
      <dgm:spPr/>
    </dgm:pt>
    <dgm:pt modelId="{8A2C2962-9E88-4530-898B-A74C1819328C}" type="pres">
      <dgm:prSet presAssocID="{85E216F0-1716-4671-BBBD-AEEEF37AA7AB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A8C7C3C8-E5C0-4505-99E4-B294F06032E0}" type="presOf" srcId="{2D53D639-295E-4D13-A718-1E5F817AF935}" destId="{1BCE506F-D5AB-462B-AAFF-662274D73974}" srcOrd="0" destOrd="0" presId="urn:microsoft.com/office/officeart/2005/8/layout/hierarchy3"/>
    <dgm:cxn modelId="{B88CB56B-6EB7-4C39-95F0-83A62774A729}" srcId="{F01F4185-49F8-41F9-920B-FA56AEC72BA1}" destId="{07F67966-9666-4EBF-B641-80903FFBE71C}" srcOrd="0" destOrd="0" parTransId="{0523905F-76AB-4506-845C-2E4C197BB366}" sibTransId="{B14A9AB1-8301-4891-9D24-423C122BCD55}"/>
    <dgm:cxn modelId="{F97B37E8-7AA5-4AD8-96A2-35695ABFDFB2}" type="presOf" srcId="{07F67966-9666-4EBF-B641-80903FFBE71C}" destId="{8BF547A6-1359-46B0-A18C-0033FBF6B400}" srcOrd="0" destOrd="0" presId="urn:microsoft.com/office/officeart/2005/8/layout/hierarchy3"/>
    <dgm:cxn modelId="{5E9AD001-E0E6-48E1-BD5D-9FCF4716F036}" type="presOf" srcId="{F01F4185-49F8-41F9-920B-FA56AEC72BA1}" destId="{17358736-3A0D-4447-B8B9-B47E0639D34A}" srcOrd="0" destOrd="0" presId="urn:microsoft.com/office/officeart/2005/8/layout/hierarchy3"/>
    <dgm:cxn modelId="{3D4C66A8-3B54-4F3A-843D-11035100C5D3}" type="presOf" srcId="{1F4278BA-092E-4FE7-8155-B7A4DCCE4ACB}" destId="{E53318F8-F178-40DC-ACA5-338683E96B55}" srcOrd="1" destOrd="0" presId="urn:microsoft.com/office/officeart/2005/8/layout/hierarchy3"/>
    <dgm:cxn modelId="{27E5E0DA-9B75-49D8-9185-D7854E9D7853}" srcId="{1F4278BA-092E-4FE7-8155-B7A4DCCE4ACB}" destId="{E27B6667-57FE-4424-98FB-38ABCFBF9CEE}" srcOrd="0" destOrd="0" parTransId="{EDA41BB3-7CCC-4943-9557-E5E24DFAAC85}" sibTransId="{A8A22702-F6E5-4E0E-9C06-AED1143EBEBF}"/>
    <dgm:cxn modelId="{82497F57-BD05-4AF2-BFF0-9B911C1CCBE0}" type="presOf" srcId="{5D7387E4-9A53-46C2-AE5D-0CBABC0AE3C5}" destId="{35F106A8-981E-434E-BC18-8BD7C306734A}" srcOrd="0" destOrd="0" presId="urn:microsoft.com/office/officeart/2005/8/layout/hierarchy3"/>
    <dgm:cxn modelId="{F15F4919-32B5-4948-9912-EF08F6FE4048}" srcId="{2D53D639-295E-4D13-A718-1E5F817AF935}" destId="{1F4278BA-092E-4FE7-8155-B7A4DCCE4ACB}" srcOrd="1" destOrd="0" parTransId="{9046C7BC-F0CF-49CE-80BC-D870BC279C6B}" sibTransId="{2818FF90-667D-4FC1-A66A-0EB19D7DA522}"/>
    <dgm:cxn modelId="{2B6E4583-37F2-4AB7-A138-F8BE2C4B5A51}" type="presOf" srcId="{85E216F0-1716-4671-BBBD-AEEEF37AA7AB}" destId="{8A2C2962-9E88-4530-898B-A74C1819328C}" srcOrd="0" destOrd="0" presId="urn:microsoft.com/office/officeart/2005/8/layout/hierarchy3"/>
    <dgm:cxn modelId="{00C217B4-72DB-4D9C-B6D2-2FD65F1985F3}" type="presOf" srcId="{0523905F-76AB-4506-845C-2E4C197BB366}" destId="{2FB20728-7ED6-45E5-A9AD-584B74CADB51}" srcOrd="0" destOrd="0" presId="urn:microsoft.com/office/officeart/2005/8/layout/hierarchy3"/>
    <dgm:cxn modelId="{56A70E58-597A-422A-8C4A-57DFCD14D40C}" srcId="{F01F4185-49F8-41F9-920B-FA56AEC72BA1}" destId="{5D7387E4-9A53-46C2-AE5D-0CBABC0AE3C5}" srcOrd="1" destOrd="0" parTransId="{EF7A8ED6-8596-4AD7-A605-17A5F7F110DB}" sibTransId="{9C9D58C2-A47B-4F8B-B0C6-07EB5E2AE906}"/>
    <dgm:cxn modelId="{67E82492-0AB8-48FA-91D8-1D7A766902D0}" type="presOf" srcId="{EDA41BB3-7CCC-4943-9557-E5E24DFAAC85}" destId="{E9BCDFE0-040B-4B0D-8DF6-CCD62779F3C7}" srcOrd="0" destOrd="0" presId="urn:microsoft.com/office/officeart/2005/8/layout/hierarchy3"/>
    <dgm:cxn modelId="{67D0AF08-AE43-4C07-A8C5-2F456A2FC6C5}" type="presOf" srcId="{F01F4185-49F8-41F9-920B-FA56AEC72BA1}" destId="{50F1C692-2291-4A56-9187-1F7A6B9B47D6}" srcOrd="1" destOrd="0" presId="urn:microsoft.com/office/officeart/2005/8/layout/hierarchy3"/>
    <dgm:cxn modelId="{A2C8FEFD-FA86-4AC8-8D4D-5675DA5A6470}" srcId="{1F4278BA-092E-4FE7-8155-B7A4DCCE4ACB}" destId="{85E216F0-1716-4671-BBBD-AEEEF37AA7AB}" srcOrd="1" destOrd="0" parTransId="{F562E614-449A-4B3E-9825-0C0C8893D386}" sibTransId="{E7E0B664-C230-4E2D-8663-E5CFDEB7A18C}"/>
    <dgm:cxn modelId="{3B4EB5A1-528C-49B8-A366-D71AAF93E952}" srcId="{2D53D639-295E-4D13-A718-1E5F817AF935}" destId="{F01F4185-49F8-41F9-920B-FA56AEC72BA1}" srcOrd="0" destOrd="0" parTransId="{B0580A7B-0645-420D-BB6B-830C3EE2E476}" sibTransId="{E332D075-0D95-4F19-AA68-B8DC86448C08}"/>
    <dgm:cxn modelId="{E53795F3-B14F-4FA2-89DD-D81FDE658A1A}" type="presOf" srcId="{EF7A8ED6-8596-4AD7-A605-17A5F7F110DB}" destId="{09B682FF-7A01-49C4-A31C-A018FEDF1DD4}" srcOrd="0" destOrd="0" presId="urn:microsoft.com/office/officeart/2005/8/layout/hierarchy3"/>
    <dgm:cxn modelId="{C78147BF-ED31-40CF-A63F-C7B2A622B8EF}" type="presOf" srcId="{F562E614-449A-4B3E-9825-0C0C8893D386}" destId="{F5CBF134-A9DB-480B-A8A7-1CC5BBAB7091}" srcOrd="0" destOrd="0" presId="urn:microsoft.com/office/officeart/2005/8/layout/hierarchy3"/>
    <dgm:cxn modelId="{7653B2D5-9E00-40A3-B84A-065512EA8F04}" type="presOf" srcId="{E27B6667-57FE-4424-98FB-38ABCFBF9CEE}" destId="{7F95A324-9B4C-4C46-986C-5BD07477B545}" srcOrd="0" destOrd="0" presId="urn:microsoft.com/office/officeart/2005/8/layout/hierarchy3"/>
    <dgm:cxn modelId="{B97D8EBD-8124-4219-B12F-6745383195EF}" type="presOf" srcId="{1F4278BA-092E-4FE7-8155-B7A4DCCE4ACB}" destId="{A95F53AE-613E-444B-806E-D7754EA36141}" srcOrd="0" destOrd="0" presId="urn:microsoft.com/office/officeart/2005/8/layout/hierarchy3"/>
    <dgm:cxn modelId="{C954801B-AF1D-4A40-BD5C-DC5B8CC1BF17}" type="presParOf" srcId="{1BCE506F-D5AB-462B-AAFF-662274D73974}" destId="{6E0EF025-5860-4126-9A46-6EC632E43C5B}" srcOrd="0" destOrd="0" presId="urn:microsoft.com/office/officeart/2005/8/layout/hierarchy3"/>
    <dgm:cxn modelId="{379C7EF3-F25A-4972-918F-CFEF7AEFFC1B}" type="presParOf" srcId="{6E0EF025-5860-4126-9A46-6EC632E43C5B}" destId="{73C9C56F-6291-4280-A511-B87BFB23F0B2}" srcOrd="0" destOrd="0" presId="urn:microsoft.com/office/officeart/2005/8/layout/hierarchy3"/>
    <dgm:cxn modelId="{9224BC06-8F9D-4376-8E9A-224A2BEC0A4E}" type="presParOf" srcId="{73C9C56F-6291-4280-A511-B87BFB23F0B2}" destId="{17358736-3A0D-4447-B8B9-B47E0639D34A}" srcOrd="0" destOrd="0" presId="urn:microsoft.com/office/officeart/2005/8/layout/hierarchy3"/>
    <dgm:cxn modelId="{97ED9F74-EC50-4963-834C-006A5FA0CD4A}" type="presParOf" srcId="{73C9C56F-6291-4280-A511-B87BFB23F0B2}" destId="{50F1C692-2291-4A56-9187-1F7A6B9B47D6}" srcOrd="1" destOrd="0" presId="urn:microsoft.com/office/officeart/2005/8/layout/hierarchy3"/>
    <dgm:cxn modelId="{0CC3044A-15DF-425E-ACDD-24F4E8136A30}" type="presParOf" srcId="{6E0EF025-5860-4126-9A46-6EC632E43C5B}" destId="{8E6FEEC8-85F7-44BC-BA95-A6AAF051757F}" srcOrd="1" destOrd="0" presId="urn:microsoft.com/office/officeart/2005/8/layout/hierarchy3"/>
    <dgm:cxn modelId="{CE955EE4-BDE4-4FC3-948F-DFDAA42EE631}" type="presParOf" srcId="{8E6FEEC8-85F7-44BC-BA95-A6AAF051757F}" destId="{2FB20728-7ED6-45E5-A9AD-584B74CADB51}" srcOrd="0" destOrd="0" presId="urn:microsoft.com/office/officeart/2005/8/layout/hierarchy3"/>
    <dgm:cxn modelId="{03A4EA55-7E89-49A5-8C6B-293557BF390B}" type="presParOf" srcId="{8E6FEEC8-85F7-44BC-BA95-A6AAF051757F}" destId="{8BF547A6-1359-46B0-A18C-0033FBF6B400}" srcOrd="1" destOrd="0" presId="urn:microsoft.com/office/officeart/2005/8/layout/hierarchy3"/>
    <dgm:cxn modelId="{9733B0D6-063C-4FA4-85D4-A3B3567F749E}" type="presParOf" srcId="{8E6FEEC8-85F7-44BC-BA95-A6AAF051757F}" destId="{09B682FF-7A01-49C4-A31C-A018FEDF1DD4}" srcOrd="2" destOrd="0" presId="urn:microsoft.com/office/officeart/2005/8/layout/hierarchy3"/>
    <dgm:cxn modelId="{9476CF7E-BDEF-4456-A438-3C34B74F37F2}" type="presParOf" srcId="{8E6FEEC8-85F7-44BC-BA95-A6AAF051757F}" destId="{35F106A8-981E-434E-BC18-8BD7C306734A}" srcOrd="3" destOrd="0" presId="urn:microsoft.com/office/officeart/2005/8/layout/hierarchy3"/>
    <dgm:cxn modelId="{FB97151D-1F67-4027-9D28-F5F8A7816DF7}" type="presParOf" srcId="{1BCE506F-D5AB-462B-AAFF-662274D73974}" destId="{BA36FE4A-0699-4B3F-B858-5948231F06B2}" srcOrd="1" destOrd="0" presId="urn:microsoft.com/office/officeart/2005/8/layout/hierarchy3"/>
    <dgm:cxn modelId="{50E4316C-8917-4BDB-9466-D3BF6E357CA8}" type="presParOf" srcId="{BA36FE4A-0699-4B3F-B858-5948231F06B2}" destId="{44C2010E-AFFC-41B9-A745-82C05D726029}" srcOrd="0" destOrd="0" presId="urn:microsoft.com/office/officeart/2005/8/layout/hierarchy3"/>
    <dgm:cxn modelId="{B9FFFA71-07FD-4BDA-8D42-73A74DE9B6E1}" type="presParOf" srcId="{44C2010E-AFFC-41B9-A745-82C05D726029}" destId="{A95F53AE-613E-444B-806E-D7754EA36141}" srcOrd="0" destOrd="0" presId="urn:microsoft.com/office/officeart/2005/8/layout/hierarchy3"/>
    <dgm:cxn modelId="{4E773CE9-FA0A-46A8-B271-B212C4FDB05F}" type="presParOf" srcId="{44C2010E-AFFC-41B9-A745-82C05D726029}" destId="{E53318F8-F178-40DC-ACA5-338683E96B55}" srcOrd="1" destOrd="0" presId="urn:microsoft.com/office/officeart/2005/8/layout/hierarchy3"/>
    <dgm:cxn modelId="{3DD9AB95-0D65-4270-99C1-419F177708FA}" type="presParOf" srcId="{BA36FE4A-0699-4B3F-B858-5948231F06B2}" destId="{4784505A-E061-4578-81F4-2FE578F5D72D}" srcOrd="1" destOrd="0" presId="urn:microsoft.com/office/officeart/2005/8/layout/hierarchy3"/>
    <dgm:cxn modelId="{9A68B1FC-D90A-4DEE-9B55-537C5822CBE2}" type="presParOf" srcId="{4784505A-E061-4578-81F4-2FE578F5D72D}" destId="{E9BCDFE0-040B-4B0D-8DF6-CCD62779F3C7}" srcOrd="0" destOrd="0" presId="urn:microsoft.com/office/officeart/2005/8/layout/hierarchy3"/>
    <dgm:cxn modelId="{3D1B62CB-7483-4968-A38F-88EE0155492F}" type="presParOf" srcId="{4784505A-E061-4578-81F4-2FE578F5D72D}" destId="{7F95A324-9B4C-4C46-986C-5BD07477B545}" srcOrd="1" destOrd="0" presId="urn:microsoft.com/office/officeart/2005/8/layout/hierarchy3"/>
    <dgm:cxn modelId="{C4FB35AE-5E1C-460A-8485-C66947E83CB2}" type="presParOf" srcId="{4784505A-E061-4578-81F4-2FE578F5D72D}" destId="{F5CBF134-A9DB-480B-A8A7-1CC5BBAB7091}" srcOrd="2" destOrd="0" presId="urn:microsoft.com/office/officeart/2005/8/layout/hierarchy3"/>
    <dgm:cxn modelId="{2DEE756F-529E-4145-8E01-039247F4F2BD}" type="presParOf" srcId="{4784505A-E061-4578-81F4-2FE578F5D72D}" destId="{8A2C2962-9E88-4530-898B-A74C1819328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8470D-8337-4116-812A-05FB2CDCFB92}">
      <dsp:nvSpPr>
        <dsp:cNvPr id="0" name=""/>
        <dsp:cNvSpPr/>
      </dsp:nvSpPr>
      <dsp:spPr>
        <a:xfrm>
          <a:off x="3193256" y="2378161"/>
          <a:ext cx="1533525" cy="15335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Отличия человека от других живых существ</a:t>
          </a:r>
          <a:endParaRPr lang="ru-RU" sz="1900" kern="1200" dirty="0"/>
        </a:p>
      </dsp:txBody>
      <dsp:txXfrm>
        <a:off x="3268117" y="2453022"/>
        <a:ext cx="1383803" cy="1383803"/>
      </dsp:txXfrm>
    </dsp:sp>
    <dsp:sp modelId="{5B31ED43-A516-434D-8B08-14D9855FFFBB}">
      <dsp:nvSpPr>
        <dsp:cNvPr id="0" name=""/>
        <dsp:cNvSpPr/>
      </dsp:nvSpPr>
      <dsp:spPr>
        <a:xfrm rot="16200000">
          <a:off x="3422167" y="1840309"/>
          <a:ext cx="10757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570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03E62-68CB-4984-A9C3-C1DBF788E209}">
      <dsp:nvSpPr>
        <dsp:cNvPr id="0" name=""/>
        <dsp:cNvSpPr/>
      </dsp:nvSpPr>
      <dsp:spPr>
        <a:xfrm>
          <a:off x="3446288" y="274996"/>
          <a:ext cx="1027461" cy="10274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496445" y="325153"/>
        <a:ext cx="927147" cy="927147"/>
      </dsp:txXfrm>
    </dsp:sp>
    <dsp:sp modelId="{F03FEFE9-46EF-49B8-B906-783F345CCAEA}">
      <dsp:nvSpPr>
        <dsp:cNvPr id="0" name=""/>
        <dsp:cNvSpPr/>
      </dsp:nvSpPr>
      <dsp:spPr>
        <a:xfrm rot="1800000">
          <a:off x="4667992" y="3807017"/>
          <a:ext cx="8776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76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5D4AD-1174-45F1-833F-6E6B0BEF95EA}">
      <dsp:nvSpPr>
        <dsp:cNvPr id="0" name=""/>
        <dsp:cNvSpPr/>
      </dsp:nvSpPr>
      <dsp:spPr>
        <a:xfrm>
          <a:off x="5486814" y="3809292"/>
          <a:ext cx="1027461" cy="10274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536971" y="3859449"/>
        <a:ext cx="927147" cy="927147"/>
      </dsp:txXfrm>
    </dsp:sp>
    <dsp:sp modelId="{AB8CF8AA-CAE7-4425-932E-22EA35570B40}">
      <dsp:nvSpPr>
        <dsp:cNvPr id="0" name=""/>
        <dsp:cNvSpPr/>
      </dsp:nvSpPr>
      <dsp:spPr>
        <a:xfrm rot="9000000">
          <a:off x="2374434" y="3807017"/>
          <a:ext cx="8776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76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59C51-DBA0-458A-A1EF-3873C595A3E8}">
      <dsp:nvSpPr>
        <dsp:cNvPr id="0" name=""/>
        <dsp:cNvSpPr/>
      </dsp:nvSpPr>
      <dsp:spPr>
        <a:xfrm>
          <a:off x="1405761" y="3809292"/>
          <a:ext cx="1027461" cy="10274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455918" y="3859449"/>
        <a:ext cx="927147" cy="927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58736-3A0D-4447-B8B9-B47E0639D34A}">
      <dsp:nvSpPr>
        <dsp:cNvPr id="0" name=""/>
        <dsp:cNvSpPr/>
      </dsp:nvSpPr>
      <dsp:spPr>
        <a:xfrm>
          <a:off x="675310" y="1102"/>
          <a:ext cx="2919740" cy="145987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5" tIns="77470" rIns="116205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за</a:t>
          </a:r>
          <a:endParaRPr lang="ru-RU" sz="6100" kern="1200" dirty="0"/>
        </a:p>
      </dsp:txBody>
      <dsp:txXfrm>
        <a:off x="718068" y="43860"/>
        <a:ext cx="2834224" cy="1374354"/>
      </dsp:txXfrm>
    </dsp:sp>
    <dsp:sp modelId="{2FB20728-7ED6-45E5-A9AD-584B74CADB51}">
      <dsp:nvSpPr>
        <dsp:cNvPr id="0" name=""/>
        <dsp:cNvSpPr/>
      </dsp:nvSpPr>
      <dsp:spPr>
        <a:xfrm>
          <a:off x="967284" y="1460972"/>
          <a:ext cx="291974" cy="109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4902"/>
              </a:lnTo>
              <a:lnTo>
                <a:pt x="291974" y="109490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547A6-1359-46B0-A18C-0033FBF6B400}">
      <dsp:nvSpPr>
        <dsp:cNvPr id="0" name=""/>
        <dsp:cNvSpPr/>
      </dsp:nvSpPr>
      <dsp:spPr>
        <a:xfrm>
          <a:off x="1259258" y="1825939"/>
          <a:ext cx="2335792" cy="145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1302016" y="1868697"/>
        <a:ext cx="2250276" cy="1374354"/>
      </dsp:txXfrm>
    </dsp:sp>
    <dsp:sp modelId="{09B682FF-7A01-49C4-A31C-A018FEDF1DD4}">
      <dsp:nvSpPr>
        <dsp:cNvPr id="0" name=""/>
        <dsp:cNvSpPr/>
      </dsp:nvSpPr>
      <dsp:spPr>
        <a:xfrm>
          <a:off x="967284" y="1460972"/>
          <a:ext cx="291974" cy="2919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9740"/>
              </a:lnTo>
              <a:lnTo>
                <a:pt x="291974" y="291974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106A8-981E-434E-BC18-8BD7C306734A}">
      <dsp:nvSpPr>
        <dsp:cNvPr id="0" name=""/>
        <dsp:cNvSpPr/>
      </dsp:nvSpPr>
      <dsp:spPr>
        <a:xfrm>
          <a:off x="1259258" y="3650777"/>
          <a:ext cx="2335792" cy="145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1302016" y="3693535"/>
        <a:ext cx="2250276" cy="1374354"/>
      </dsp:txXfrm>
    </dsp:sp>
    <dsp:sp modelId="{A95F53AE-613E-444B-806E-D7754EA36141}">
      <dsp:nvSpPr>
        <dsp:cNvPr id="0" name=""/>
        <dsp:cNvSpPr/>
      </dsp:nvSpPr>
      <dsp:spPr>
        <a:xfrm>
          <a:off x="4324986" y="1102"/>
          <a:ext cx="2919740" cy="145987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5" tIns="77470" rIns="116205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против</a:t>
          </a:r>
          <a:endParaRPr lang="ru-RU" sz="6100" kern="1200" dirty="0"/>
        </a:p>
      </dsp:txBody>
      <dsp:txXfrm>
        <a:off x="4367744" y="43860"/>
        <a:ext cx="2834224" cy="1374354"/>
      </dsp:txXfrm>
    </dsp:sp>
    <dsp:sp modelId="{E9BCDFE0-040B-4B0D-8DF6-CCD62779F3C7}">
      <dsp:nvSpPr>
        <dsp:cNvPr id="0" name=""/>
        <dsp:cNvSpPr/>
      </dsp:nvSpPr>
      <dsp:spPr>
        <a:xfrm>
          <a:off x="4616960" y="1460972"/>
          <a:ext cx="291974" cy="109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4902"/>
              </a:lnTo>
              <a:lnTo>
                <a:pt x="291974" y="109490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5A324-9B4C-4C46-986C-5BD07477B545}">
      <dsp:nvSpPr>
        <dsp:cNvPr id="0" name=""/>
        <dsp:cNvSpPr/>
      </dsp:nvSpPr>
      <dsp:spPr>
        <a:xfrm>
          <a:off x="4908934" y="1825939"/>
          <a:ext cx="2335792" cy="145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4951692" y="1868697"/>
        <a:ext cx="2250276" cy="1374354"/>
      </dsp:txXfrm>
    </dsp:sp>
    <dsp:sp modelId="{F5CBF134-A9DB-480B-A8A7-1CC5BBAB7091}">
      <dsp:nvSpPr>
        <dsp:cNvPr id="0" name=""/>
        <dsp:cNvSpPr/>
      </dsp:nvSpPr>
      <dsp:spPr>
        <a:xfrm>
          <a:off x="4616960" y="1460972"/>
          <a:ext cx="291974" cy="2919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9740"/>
              </a:lnTo>
              <a:lnTo>
                <a:pt x="291974" y="291974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C2962-9E88-4530-898B-A74C1819328C}">
      <dsp:nvSpPr>
        <dsp:cNvPr id="0" name=""/>
        <dsp:cNvSpPr/>
      </dsp:nvSpPr>
      <dsp:spPr>
        <a:xfrm>
          <a:off x="4908934" y="3650777"/>
          <a:ext cx="2335792" cy="145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4951692" y="3693535"/>
        <a:ext cx="2250276" cy="1374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sz="60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>
              <a:buNone/>
              <a:defRPr sz="32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079A-FBC1-407A-B054-9A2646256C6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pic>
        <p:nvPicPr>
          <p:cNvPr id="12290" name="Picture 2" descr="http://www.lenagold.ru/fon/clipart/u/ugol/ugol2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620000" cy="1620000"/>
          </a:xfrm>
          <a:prstGeom prst="rect">
            <a:avLst/>
          </a:prstGeom>
          <a:noFill/>
        </p:spPr>
      </p:pic>
      <p:pic>
        <p:nvPicPr>
          <p:cNvPr id="9" name="Picture 2" descr="http://www.lenagold.ru/fon/clipart/u/ugol/ugol2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488504" y="0"/>
            <a:ext cx="1620000" cy="1620000"/>
          </a:xfrm>
          <a:prstGeom prst="rect">
            <a:avLst/>
          </a:prstGeom>
          <a:noFill/>
        </p:spPr>
      </p:pic>
      <p:pic>
        <p:nvPicPr>
          <p:cNvPr id="10" name="Picture 2" descr="http://www.lenagold.ru/fon/clipart/u/ugol/ugol2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V="1">
            <a:off x="0" y="5238000"/>
            <a:ext cx="1620000" cy="1620000"/>
          </a:xfrm>
          <a:prstGeom prst="rect">
            <a:avLst/>
          </a:prstGeom>
          <a:noFill/>
        </p:spPr>
      </p:pic>
      <p:pic>
        <p:nvPicPr>
          <p:cNvPr id="11" name="Picture 2" descr="http://www.lenagold.ru/fon/clipart/u/ugol/ugol2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 flipV="1">
            <a:off x="7488504" y="5238000"/>
            <a:ext cx="1620000" cy="1620000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>
          <a:xfrm>
            <a:off x="1439652" y="0"/>
            <a:ext cx="6264696" cy="656692"/>
            <a:chOff x="1439652" y="0"/>
            <a:chExt cx="6264696" cy="656692"/>
          </a:xfrm>
        </p:grpSpPr>
        <p:pic>
          <p:nvPicPr>
            <p:cNvPr id="25" name="Рисунок 24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26" name="Рисунок 25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 flipV="1">
            <a:off x="1439652" y="6201308"/>
            <a:ext cx="6264696" cy="656692"/>
            <a:chOff x="1439652" y="0"/>
            <a:chExt cx="6264696" cy="656692"/>
          </a:xfrm>
        </p:grpSpPr>
        <p:pic>
          <p:nvPicPr>
            <p:cNvPr id="29" name="Рисунок 28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30" name="Рисунок 29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4A4-3ECD-4A4C-9F29-3C887CBE23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4A4-3ECD-4A4C-9F29-3C887CBE23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DC6AF-039D-44A5-B222-2DA42CF9F3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9139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742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32756"/>
            <a:ext cx="7920000" cy="5112568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DC3C-4CE6-43CB-A2FF-64C8A79C3AD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1" y="4406900"/>
            <a:ext cx="7415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611" y="2906713"/>
            <a:ext cx="7415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4A4-3ECD-4A4C-9F29-3C887CBE23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162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8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4A4-3ECD-4A4C-9F29-3C887CBE23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62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5162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6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68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4A4-3ECD-4A4C-9F29-3C887CBE23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E208-866B-4118-81B7-3DA4CDB000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3050"/>
            <a:ext cx="23859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23859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4A4-3ECD-4A4C-9F29-3C887CBE23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4A4-3ECD-4A4C-9F29-3C887CBE23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4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232756"/>
            <a:ext cx="77152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38D-ADBD-44B8-B05D-BBE42CE0EEC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EC95A-E9D1-4DF3-A997-D63C71ADF97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0" y="0"/>
            <a:ext cx="9004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502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028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5028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028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5028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502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Что делает человека человеком?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87624" y="4437112"/>
            <a:ext cx="6400800" cy="69492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Обществознание, 8 класс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5149641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Учитель обществознания МБОУ «</a:t>
            </a:r>
            <a:r>
              <a:rPr lang="ru-RU" dirty="0" err="1" smtClean="0">
                <a:solidFill>
                  <a:srgbClr val="FFFF00"/>
                </a:solidFill>
              </a:rPr>
              <a:t>Мухтоловская</a:t>
            </a:r>
            <a:r>
              <a:rPr lang="ru-RU" dirty="0" smtClean="0">
                <a:solidFill>
                  <a:srgbClr val="FFFF00"/>
                </a:solidFill>
              </a:rPr>
              <a:t> СОШ №1» Шадрина О.Н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75D3C"/>
                </a:solidFill>
              </a:rPr>
              <a:t>2017 г.</a:t>
            </a:r>
            <a:endParaRPr lang="ru-RU" dirty="0">
              <a:solidFill>
                <a:srgbClr val="075D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2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Является ли человек биологическим существом</a:t>
            </a:r>
            <a:r>
              <a:rPr lang="ru-RU" dirty="0" smtClean="0"/>
              <a:t>?</a:t>
            </a:r>
          </a:p>
          <a:p>
            <a:r>
              <a:rPr lang="ru-RU" dirty="0"/>
              <a:t>По каким признакам можно это определить? </a:t>
            </a:r>
            <a:endParaRPr lang="ru-RU" dirty="0" smtClean="0"/>
          </a:p>
          <a:p>
            <a:r>
              <a:rPr lang="ru-RU" dirty="0"/>
              <a:t>Является ли человек социальным существом? </a:t>
            </a:r>
            <a:endParaRPr lang="ru-RU" dirty="0" smtClean="0"/>
          </a:p>
          <a:p>
            <a:r>
              <a:rPr lang="ru-RU" dirty="0"/>
              <a:t>По каким признакам это можно определить? </a:t>
            </a:r>
            <a:endParaRPr lang="ru-RU" dirty="0" smtClean="0"/>
          </a:p>
          <a:p>
            <a:r>
              <a:rPr lang="ru-RU" dirty="0"/>
              <a:t>Если у человека в отличие от животного присутствуют и социальные и биологические потребности, они как бы слиты воедино, можем ли мы назвать человека биосоциальным существом? </a:t>
            </a:r>
          </a:p>
        </p:txBody>
      </p:sp>
    </p:spTree>
    <p:extLst>
      <p:ext uri="{BB962C8B-B14F-4D97-AF65-F5344CB8AC3E}">
        <p14:creationId xmlns:p14="http://schemas.microsoft.com/office/powerpoint/2010/main" val="454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Запишем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Социальное и биологическое слито воедино в человеке. </a:t>
            </a:r>
            <a:endParaRPr lang="ru-RU" b="1" dirty="0" smtClean="0"/>
          </a:p>
          <a:p>
            <a:r>
              <a:rPr lang="ru-RU" b="1" dirty="0" smtClean="0"/>
              <a:t>Человек </a:t>
            </a:r>
            <a:r>
              <a:rPr lang="ru-RU" b="1" dirty="0"/>
              <a:t>– Существо биосоциальное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Отличия </a:t>
            </a:r>
            <a:r>
              <a:rPr lang="ru-RU" b="1" dirty="0"/>
              <a:t>человека от животных:</a:t>
            </a:r>
          </a:p>
          <a:p>
            <a:pPr marL="0" indent="0">
              <a:buNone/>
            </a:pPr>
            <a:r>
              <a:rPr lang="ru-RU" b="1" dirty="0"/>
              <a:t>1. Человек способен производить и совершенствовать орудия труда.</a:t>
            </a:r>
          </a:p>
          <a:p>
            <a:pPr marL="0" indent="0">
              <a:buNone/>
            </a:pPr>
            <a:r>
              <a:rPr lang="ru-RU" b="1" dirty="0"/>
              <a:t>2. Обладает высокоорганизованным мозгом, мышлением и членораздельной речью.</a:t>
            </a:r>
          </a:p>
          <a:p>
            <a:pPr marL="0" indent="0">
              <a:buNone/>
            </a:pPr>
            <a:r>
              <a:rPr lang="ru-RU" b="1" dirty="0"/>
              <a:t>3. Он способен к целенаправленной творческой деятельности.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64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Мышление и речь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Наряду с трудом и социальными отношениями важнейшим отличием человека от животных является способность мыслить.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29000"/>
            <a:ext cx="2402264" cy="3242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3645024"/>
            <a:ext cx="5544616" cy="28803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Карл Маркс: «Самый плохой архитектор от наилучшей пчелы с самого начала отличается тем, что, прежде чем строить ячейку из воска. Он уже построил ее в своей голове.»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2852936"/>
            <a:ext cx="6480720" cy="15121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Как вы понимаете смысл высказывания Маркса?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8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Задание для учащихся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1923 г. колли по кличке Бобби, потерявшаяся в США в штате Индиана, где ее хозяин проводил отпуск, 6 месяцев спустя пришла домой в штат Орегон, преодолев расстояние около 3200 км. Собака, которую потом опознали жители районов, по которым пролегал ее путь, шла домой через штаты Иллинойс, Айова, Небраска и Колорадо, а в середине зимы пересекла Скалистые горы.</a:t>
            </a:r>
          </a:p>
          <a:p>
            <a:pPr marL="0" indent="0">
              <a:buNone/>
            </a:pPr>
            <a:r>
              <a:rPr lang="ru-RU" dirty="0" smtClean="0"/>
              <a:t>                         </a:t>
            </a:r>
            <a:r>
              <a:rPr lang="ru-RU" dirty="0" err="1" smtClean="0"/>
              <a:t>Гуфельд</a:t>
            </a:r>
            <a:r>
              <a:rPr lang="ru-RU" dirty="0" smtClean="0"/>
              <a:t> </a:t>
            </a:r>
            <a:r>
              <a:rPr lang="ru-RU" dirty="0"/>
              <a:t>И. М. Зоология. С. 235.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9199" y="94184"/>
            <a:ext cx="7272808" cy="11745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Благодаря каким качествам собака нашла дорогу домой?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5661248"/>
            <a:ext cx="7348399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Подумай, чем бы воспользовался человек, чтобы найти дорогу домой?</a:t>
            </a:r>
          </a:p>
        </p:txBody>
      </p:sp>
    </p:spTree>
    <p:extLst>
      <p:ext uri="{BB962C8B-B14F-4D97-AF65-F5344CB8AC3E}">
        <p14:creationId xmlns:p14="http://schemas.microsoft.com/office/powerpoint/2010/main" val="22360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Запишем: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32756"/>
            <a:ext cx="8064016" cy="511256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Между </a:t>
            </a:r>
            <a:r>
              <a:rPr lang="ru-RU" b="1" dirty="0"/>
              <a:t>мышлением и языком существует тесная связь. Их невозможно отделить друг от друга, не разрушая того и другого.</a:t>
            </a:r>
          </a:p>
        </p:txBody>
      </p:sp>
    </p:spTree>
    <p:extLst>
      <p:ext uri="{BB962C8B-B14F-4D97-AF65-F5344CB8AC3E}">
        <p14:creationId xmlns:p14="http://schemas.microsoft.com/office/powerpoint/2010/main" val="18694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человек реализует себя?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Каждый человек хочет оставить после себя след, чтобы его жизнь не прошла напрасно.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564904"/>
            <a:ext cx="7560840" cy="12961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Приведите примеры тех людей, про которых мы можем сказать «его жизнь прожита не зря».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4653136"/>
            <a:ext cx="7560840" cy="12961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А может ли человек реализовать себя в негативном смысле этого слова? Приведите примеры.</a:t>
            </a:r>
          </a:p>
        </p:txBody>
      </p:sp>
    </p:spTree>
    <p:extLst>
      <p:ext uri="{BB962C8B-B14F-4D97-AF65-F5344CB8AC3E}">
        <p14:creationId xmlns:p14="http://schemas.microsoft.com/office/powerpoint/2010/main" val="26817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Записываем: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Виды </a:t>
            </a:r>
            <a:r>
              <a:rPr lang="ru-RU" dirty="0"/>
              <a:t>деятельности:</a:t>
            </a:r>
          </a:p>
          <a:p>
            <a:r>
              <a:rPr lang="ru-RU" dirty="0"/>
              <a:t>1.Игровая</a:t>
            </a:r>
          </a:p>
          <a:p>
            <a:r>
              <a:rPr lang="ru-RU" dirty="0"/>
              <a:t>2.Учебная</a:t>
            </a:r>
          </a:p>
          <a:p>
            <a:r>
              <a:rPr lang="ru-RU" dirty="0"/>
              <a:t>3.Трудовая (производственная, государственная, политическая, интеллектуальная, военная. художественная)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5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920000" cy="59406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деятельности происходит самореализация личности.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556792"/>
            <a:ext cx="7056784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Как вы понимаете слово «самореализация»?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96952"/>
            <a:ext cx="2624349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924944"/>
            <a:ext cx="5616624" cy="3789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А.П. Чехов</a:t>
            </a:r>
            <a:r>
              <a:rPr lang="ru-RU" sz="2000" b="1" dirty="0" smtClean="0">
                <a:solidFill>
                  <a:srgbClr val="0000FF"/>
                </a:solidFill>
              </a:rPr>
              <a:t>: «… хочется жить независимо от будущих поколений, и не только для них. Жизнь дается один раз и хочется прожить ее бодро, осмысленно, </a:t>
            </a:r>
            <a:r>
              <a:rPr lang="ru-RU" sz="2000" b="1" dirty="0" err="1" smtClean="0">
                <a:solidFill>
                  <a:srgbClr val="0000FF"/>
                </a:solidFill>
              </a:rPr>
              <a:t>красиво.Хочется</a:t>
            </a:r>
            <a:r>
              <a:rPr lang="ru-RU" sz="2000" b="1" dirty="0" smtClean="0">
                <a:solidFill>
                  <a:srgbClr val="0000FF"/>
                </a:solidFill>
              </a:rPr>
              <a:t> играть видную, самостоятельную, благоразумную роль, хочется делать историю, чтобы те же поколения не имели права сказать про каждого из нас: то было ничтожество или еще хуже того…»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556792"/>
            <a:ext cx="7056784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Как вы понимаете </a:t>
            </a:r>
            <a:r>
              <a:rPr lang="ru-RU" sz="2800" b="1" dirty="0" smtClean="0">
                <a:solidFill>
                  <a:srgbClr val="0000FF"/>
                </a:solidFill>
              </a:rPr>
              <a:t>слова Чехова?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Закрепим изученное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Назовите признаки человека и его потребности. </a:t>
            </a:r>
            <a:endParaRPr lang="ru-RU" dirty="0" smtClean="0"/>
          </a:p>
          <a:p>
            <a:r>
              <a:rPr lang="ru-RU" dirty="0"/>
              <a:t>Чем речь человека отличается от звуков издаваемых животными</a:t>
            </a:r>
            <a:r>
              <a:rPr lang="ru-RU" dirty="0" smtClean="0"/>
              <a:t>?</a:t>
            </a:r>
          </a:p>
          <a:p>
            <a:r>
              <a:rPr lang="ru-RU" dirty="0"/>
              <a:t>Что значит биосоциальное существо</a:t>
            </a:r>
            <a:r>
              <a:rPr lang="ru-RU" dirty="0" smtClean="0"/>
              <a:t>?</a:t>
            </a:r>
          </a:p>
          <a:p>
            <a:r>
              <a:rPr lang="ru-RU" dirty="0"/>
              <a:t>Определите, о ком идет речь:</a:t>
            </a:r>
          </a:p>
          <a:p>
            <a:pPr marL="0" indent="0">
              <a:buNone/>
            </a:pPr>
            <a:r>
              <a:rPr lang="ru-RU" dirty="0" smtClean="0"/>
              <a:t>       а</a:t>
            </a:r>
            <a:r>
              <a:rPr lang="ru-RU" dirty="0"/>
              <a:t>) у него самые беззащитные детеныши;</a:t>
            </a:r>
          </a:p>
          <a:p>
            <a:pPr marL="0" indent="0">
              <a:buNone/>
            </a:pPr>
            <a:r>
              <a:rPr lang="ru-RU" dirty="0" smtClean="0"/>
              <a:t>       б</a:t>
            </a:r>
            <a:r>
              <a:rPr lang="ru-RU" dirty="0"/>
              <a:t>) он практически лишен средств защиты и </a:t>
            </a:r>
            <a:r>
              <a:rPr lang="ru-RU" dirty="0" smtClean="0"/>
              <a:t>     нападения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       в</a:t>
            </a:r>
            <a:r>
              <a:rPr lang="ru-RU" dirty="0"/>
              <a:t>) любой крупный хищник может справиться с одним этим существом;</a:t>
            </a:r>
          </a:p>
          <a:p>
            <a:pPr marL="0" indent="0">
              <a:buNone/>
            </a:pPr>
            <a:r>
              <a:rPr lang="ru-RU" dirty="0" smtClean="0"/>
              <a:t>       г</a:t>
            </a:r>
            <a:r>
              <a:rPr lang="ru-RU" dirty="0"/>
              <a:t>) он единственное разумное существо на нашей планете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88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Рефлексия</a:t>
            </a:r>
            <a:endParaRPr lang="ru-RU" sz="36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843808" y="1052736"/>
            <a:ext cx="5976664" cy="5472608"/>
          </a:xfrm>
          <a:solidFill>
            <a:srgbClr val="92D050"/>
          </a:solidFill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я все очень хорошо понял, мне было интересно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мне все понятно, но </a:t>
            </a:r>
            <a:r>
              <a:rPr lang="ru-RU" b="1" dirty="0" smtClean="0">
                <a:solidFill>
                  <a:srgbClr val="FFFF00"/>
                </a:solidFill>
              </a:rPr>
              <a:t>материал </a:t>
            </a:r>
            <a:r>
              <a:rPr lang="ru-RU" b="1" dirty="0">
                <a:solidFill>
                  <a:srgbClr val="FFFF00"/>
                </a:solidFill>
              </a:rPr>
              <a:t>не всегда интересен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</a:t>
            </a:r>
            <a:r>
              <a:rPr lang="ru-RU" b="1" dirty="0">
                <a:solidFill>
                  <a:srgbClr val="002060"/>
                </a:solidFill>
              </a:rPr>
              <a:t>не все понял, но мне было </a:t>
            </a:r>
            <a:r>
              <a:rPr lang="ru-RU" b="1" dirty="0" smtClean="0">
                <a:solidFill>
                  <a:srgbClr val="002060"/>
                </a:solidFill>
              </a:rPr>
              <a:t>интересно</a:t>
            </a:r>
          </a:p>
          <a:p>
            <a:endParaRPr lang="ru-RU" b="1" dirty="0" smtClean="0">
              <a:solidFill>
                <a:srgbClr val="92D050"/>
              </a:solidFill>
            </a:endParaRPr>
          </a:p>
          <a:p>
            <a:r>
              <a:rPr lang="ru-RU" b="1" dirty="0" smtClean="0">
                <a:solidFill>
                  <a:srgbClr val="226519"/>
                </a:solidFill>
              </a:rPr>
              <a:t>я </a:t>
            </a:r>
            <a:r>
              <a:rPr lang="ru-RU" b="1" dirty="0">
                <a:solidFill>
                  <a:srgbClr val="226519"/>
                </a:solidFill>
              </a:rPr>
              <a:t>ничего не </a:t>
            </a:r>
            <a:r>
              <a:rPr lang="ru-RU" b="1" dirty="0" smtClean="0">
                <a:solidFill>
                  <a:srgbClr val="226519"/>
                </a:solidFill>
              </a:rPr>
              <a:t>понял, </a:t>
            </a:r>
            <a:r>
              <a:rPr lang="ru-RU" b="1" dirty="0">
                <a:solidFill>
                  <a:srgbClr val="226519"/>
                </a:solidFill>
              </a:rPr>
              <a:t>и на уроке я скучал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1231772" cy="1231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94" y="2420888"/>
            <a:ext cx="1278634" cy="1278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63" y="3789040"/>
            <a:ext cx="1224136" cy="1224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69" y="5157192"/>
            <a:ext cx="1261187" cy="12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77088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416824" cy="4785395"/>
          </a:xfrm>
        </p:spPr>
        <p:txBody>
          <a:bodyPr/>
          <a:lstStyle/>
          <a:p>
            <a:r>
              <a:rPr lang="ru-RU" dirty="0"/>
              <a:t>Цель: сформировать у учащихся представление о происхождении человека и его отличиях от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263603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Домашнее </a:t>
            </a:r>
            <a:r>
              <a:rPr lang="ru-RU" sz="4000" b="1" dirty="0" smtClean="0"/>
              <a:t>задание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Параграф </a:t>
            </a:r>
            <a:r>
              <a:rPr lang="ru-RU" b="1" dirty="0"/>
              <a:t>1, выучить записи в тетради.</a:t>
            </a:r>
          </a:p>
          <a:p>
            <a:r>
              <a:rPr lang="ru-RU" b="1" dirty="0"/>
              <a:t>Альтернативное задание:</a:t>
            </a:r>
          </a:p>
          <a:p>
            <a:r>
              <a:rPr lang="ru-RU" b="1" dirty="0"/>
              <a:t>Стр. 12 учебника «В классе и дома» №2 – письменно ответить на вопрос.</a:t>
            </a:r>
          </a:p>
          <a:p>
            <a:pPr marL="0" indent="0">
              <a:buNone/>
            </a:pPr>
            <a:r>
              <a:rPr lang="ru-RU" b="1" dirty="0"/>
              <a:t>Или</a:t>
            </a:r>
          </a:p>
          <a:p>
            <a:r>
              <a:rPr lang="ru-RU" b="1" dirty="0"/>
              <a:t>Стр. 13 учебника «Говорят мудрые» - написать свое мини-сочинение </a:t>
            </a:r>
            <a:r>
              <a:rPr lang="ru-RU" b="1" dirty="0" smtClean="0"/>
              <a:t>рассуждение. Начните </a:t>
            </a:r>
            <a:r>
              <a:rPr lang="ru-RU" b="1" dirty="0"/>
              <a:t>со слов: я согласен/не согласен с высказыванием автора.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2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2656"/>
            <a:ext cx="2624319" cy="320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1720" y="4363346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«Из всего животного мира только человек думает, что он думает</a:t>
            </a:r>
            <a:r>
              <a:rPr lang="ru-RU" sz="2800" b="1" dirty="0" smtClean="0">
                <a:solidFill>
                  <a:srgbClr val="0000FF"/>
                </a:solidFill>
              </a:rPr>
              <a:t>» </a:t>
            </a:r>
          </a:p>
          <a:p>
            <a:r>
              <a:rPr lang="ru-RU" sz="2800" b="1" dirty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                             А. Локтев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95536" y="980051"/>
            <a:ext cx="5040560" cy="1296144"/>
          </a:xfrm>
          <a:prstGeom prst="round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</a:rPr>
              <a:t>Как вы понимаете высказывание Локтева?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6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Проблемный вопрос: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«</a:t>
            </a:r>
            <a:r>
              <a:rPr lang="ru-RU" sz="3200" b="1" dirty="0"/>
              <a:t>Человек больше биологическое существо или социальное?»</a:t>
            </a:r>
          </a:p>
        </p:txBody>
      </p:sp>
    </p:spTree>
    <p:extLst>
      <p:ext uri="{BB962C8B-B14F-4D97-AF65-F5344CB8AC3E}">
        <p14:creationId xmlns:p14="http://schemas.microsoft.com/office/powerpoint/2010/main" val="9559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• </a:t>
            </a:r>
            <a:r>
              <a:rPr lang="ru-RU" dirty="0"/>
              <a:t>Отличие человека от других живых существ.</a:t>
            </a:r>
          </a:p>
          <a:p>
            <a:r>
              <a:rPr lang="ru-RU" dirty="0"/>
              <a:t>• Мышление и речь.</a:t>
            </a:r>
          </a:p>
          <a:p>
            <a:r>
              <a:rPr lang="ru-RU" dirty="0"/>
              <a:t>• Как человек реализует себя?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9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Отличие </a:t>
            </a:r>
            <a:r>
              <a:rPr lang="ru-RU" b="1" dirty="0"/>
              <a:t>человека от других живых существ.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Вспомните</a:t>
            </a:r>
            <a:r>
              <a:rPr lang="ru-RU" dirty="0"/>
              <a:t>, что вам известно о происхождении человека. Какие теории о происхождении человека вы знаете? </a:t>
            </a:r>
            <a:endParaRPr lang="ru-RU" dirty="0" smtClean="0"/>
          </a:p>
          <a:p>
            <a:r>
              <a:rPr lang="ru-RU" dirty="0"/>
              <a:t>Почему человек выделился из мира животных? Что этому способствовало</a:t>
            </a:r>
            <a:r>
              <a:rPr lang="ru-RU" dirty="0" smtClean="0"/>
              <a:t>?</a:t>
            </a:r>
          </a:p>
          <a:p>
            <a:r>
              <a:rPr lang="ru-RU" dirty="0"/>
              <a:t>Чем человек отличается от других живых существ? </a:t>
            </a:r>
            <a:r>
              <a:rPr lang="ru-RU" dirty="0" smtClean="0"/>
              <a:t>Составьте кластер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4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Кластер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433881"/>
              </p:ext>
            </p:extLst>
          </p:nvPr>
        </p:nvGraphicFramePr>
        <p:xfrm>
          <a:off x="971550" y="1233488"/>
          <a:ext cx="7920038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9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" y="116632"/>
            <a:ext cx="2785965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87824" y="1412776"/>
            <a:ext cx="6048672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Платон: «Человек </a:t>
            </a:r>
            <a:r>
              <a:rPr lang="ru-RU" sz="2400" b="1" dirty="0">
                <a:solidFill>
                  <a:srgbClr val="0000FF"/>
                </a:solidFill>
              </a:rPr>
              <a:t>– это двуногое животное без перьев»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332" y="3356992"/>
            <a:ext cx="29941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7504" y="5229200"/>
            <a:ext cx="5688632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Паскаль</a:t>
            </a:r>
            <a:r>
              <a:rPr lang="ru-RU" sz="2400" b="1" dirty="0">
                <a:solidFill>
                  <a:srgbClr val="0000FF"/>
                </a:solidFill>
              </a:rPr>
              <a:t>: «Человек без ног все же остается человеком, а петух без перьев человеком не становится»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2996952"/>
            <a:ext cx="6336704" cy="15841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Как вы понимаете эти </a:t>
            </a:r>
            <a:r>
              <a:rPr lang="ru-RU" sz="2800" b="1" dirty="0" smtClean="0">
                <a:solidFill>
                  <a:srgbClr val="0000FF"/>
                </a:solidFill>
              </a:rPr>
              <a:t>высказывания?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2996952"/>
            <a:ext cx="6336704" cy="15841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Кто по-вашему мнению прав? </a:t>
            </a:r>
          </a:p>
        </p:txBody>
      </p:sp>
    </p:spTree>
    <p:extLst>
      <p:ext uri="{BB962C8B-B14F-4D97-AF65-F5344CB8AC3E}">
        <p14:creationId xmlns:p14="http://schemas.microsoft.com/office/powerpoint/2010/main" val="109302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564428"/>
              </p:ext>
            </p:extLst>
          </p:nvPr>
        </p:nvGraphicFramePr>
        <p:xfrm>
          <a:off x="971550" y="1233488"/>
          <a:ext cx="7920038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331640" y="260648"/>
            <a:ext cx="6840760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Согласны ли вы с тем, что человек произошел от животных?</a:t>
            </a:r>
          </a:p>
        </p:txBody>
      </p:sp>
    </p:spTree>
    <p:extLst>
      <p:ext uri="{BB962C8B-B14F-4D97-AF65-F5344CB8AC3E}">
        <p14:creationId xmlns:p14="http://schemas.microsoft.com/office/powerpoint/2010/main" val="21742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theme/theme1.xml><?xml version="1.0" encoding="utf-8"?>
<a:theme xmlns:a="http://schemas.openxmlformats.org/drawingml/2006/main" name="Тема104">
  <a:themeElements>
    <a:clrScheme name="Другая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2A1500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Тема104</Template>
  <TotalTime>81</TotalTime>
  <Words>817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Тема104</vt:lpstr>
      <vt:lpstr>Что делает человека человеком?</vt:lpstr>
      <vt:lpstr>Презентация PowerPoint</vt:lpstr>
      <vt:lpstr>Презентация PowerPoint</vt:lpstr>
      <vt:lpstr>Проблемный вопрос: </vt:lpstr>
      <vt:lpstr>План: </vt:lpstr>
      <vt:lpstr>Отличие человека от других живых существ.</vt:lpstr>
      <vt:lpstr>Кластер</vt:lpstr>
      <vt:lpstr>Презентация PowerPoint</vt:lpstr>
      <vt:lpstr>Презентация PowerPoint</vt:lpstr>
      <vt:lpstr>Выводы</vt:lpstr>
      <vt:lpstr>Запишем</vt:lpstr>
      <vt:lpstr>Мышление и речь</vt:lpstr>
      <vt:lpstr>Задание для учащихся</vt:lpstr>
      <vt:lpstr>Запишем: </vt:lpstr>
      <vt:lpstr>Как человек реализует себя?</vt:lpstr>
      <vt:lpstr>Записываем: </vt:lpstr>
      <vt:lpstr>Презентация PowerPoint</vt:lpstr>
      <vt:lpstr>Закрепим изученное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делает человека человеком?</dc:title>
  <cp:lastModifiedBy>User</cp:lastModifiedBy>
  <cp:revision>10</cp:revision>
  <dcterms:modified xsi:type="dcterms:W3CDTF">2017-08-30T17:21:59Z</dcterms:modified>
</cp:coreProperties>
</file>